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charts/chart1.xml" ContentType="application/vnd.openxmlformats-officedocument.drawingml.char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7" r:id="rId2"/>
    <p:sldId id="1139" r:id="rId3"/>
    <p:sldId id="1132" r:id="rId4"/>
    <p:sldId id="1137" r:id="rId5"/>
    <p:sldId id="1135" r:id="rId6"/>
    <p:sldId id="1138" r:id="rId7"/>
    <p:sldId id="1134" r:id="rId8"/>
    <p:sldId id="113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46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85003499999999999"/>
        </c:manualLayout>
      </c:layout>
      <c:pieChart>
        <c:varyColors val="0"/>
        <c:dLbls>
          <c:showLegendKey val="0"/>
          <c:showVal val="0"/>
          <c:showCatName val="0"/>
          <c:showSerName val="0"/>
          <c:showPercent val="0"/>
          <c:showBubbleSize val="0"/>
          <c:showLeaderLines val="0"/>
        </c:dLbls>
        <c:firstSliceAng val="0"/>
      </c:pieChart>
      <c:spPr>
        <a:noFill/>
        <a:ln w="12700" cap="flat">
          <a:noFill/>
          <a:miter lim="400000"/>
        </a:ln>
        <a:effectLst/>
      </c:spPr>
    </c:plotArea>
    <c:legend>
      <c:legendPos val="b"/>
      <c:layout>
        <c:manualLayout>
          <c:xMode val="edge"/>
          <c:yMode val="edge"/>
          <c:x val="4.1227E-2"/>
          <c:y val="0.95121999999999995"/>
          <c:w val="0.91754599999999997"/>
          <c:h val="4.8779599999999999E-2"/>
        </c:manualLayout>
      </c:layout>
      <c:overlay val="1"/>
      <c:spPr>
        <a:noFill/>
        <a:ln w="12700" cap="flat">
          <a:noFill/>
          <a:miter lim="400000"/>
        </a:ln>
        <a:effectLst/>
      </c:spPr>
      <c:txPr>
        <a:bodyPr rot="0"/>
        <a:lstStyle/>
        <a:p>
          <a:pPr>
            <a:defRPr sz="1800" b="0" i="0" u="none" strike="noStrike">
              <a:solidFill>
                <a:srgbClr val="000000"/>
              </a:solidFill>
              <a:latin typeface="Intel Clear"/>
            </a:defRPr>
          </a:pPr>
          <a:endParaRPr lang="en-US"/>
        </a:p>
      </c:txPr>
    </c:legend>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EEFEAF-2DB0-4B8C-B84F-845356DD9CEA}" type="datetimeFigureOut">
              <a:rPr lang="en-US" smtClean="0"/>
              <a:t>12/9/2021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1646E-B755-4BB3-89B5-8EEE11F58229}" type="slidenum">
              <a:rPr lang="en-US" smtClean="0"/>
              <a:t>‹#›</a:t>
            </a:fld>
            <a:endParaRPr lang="en-US"/>
          </a:p>
        </p:txBody>
      </p:sp>
    </p:spTree>
    <p:extLst>
      <p:ext uri="{BB962C8B-B14F-4D97-AF65-F5344CB8AC3E}">
        <p14:creationId xmlns:p14="http://schemas.microsoft.com/office/powerpoint/2010/main" val="1566963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A">
    <p:bg>
      <p:bgPr>
        <a:solidFill>
          <a:srgbClr val="184A86"/>
        </a:solidFill>
        <a:effectLst/>
      </p:bgPr>
    </p:bg>
    <p:spTree>
      <p:nvGrpSpPr>
        <p:cNvPr id="1" name=""/>
        <p:cNvGrpSpPr/>
        <p:nvPr/>
      </p:nvGrpSpPr>
      <p:grpSpPr>
        <a:xfrm>
          <a:off x="0" y="0"/>
          <a:ext cx="0" cy="0"/>
          <a:chOff x="0" y="0"/>
          <a:chExt cx="0" cy="0"/>
        </a:xfrm>
      </p:grpSpPr>
      <p:sp>
        <p:nvSpPr>
          <p:cNvPr id="74" name="Rectangle"/>
          <p:cNvSpPr/>
          <p:nvPr/>
        </p:nvSpPr>
        <p:spPr>
          <a:xfrm>
            <a:off x="1469360" y="0"/>
            <a:ext cx="3430768" cy="53931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0" name="Square"/>
          <p:cNvSpPr/>
          <p:nvPr/>
        </p:nvSpPr>
        <p:spPr>
          <a:xfrm>
            <a:off x="861107" y="5390896"/>
            <a:ext cx="607299" cy="607299"/>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81" name="Rectangle"/>
          <p:cNvSpPr/>
          <p:nvPr/>
        </p:nvSpPr>
        <p:spPr>
          <a:xfrm>
            <a:off x="576067" y="5108797"/>
            <a:ext cx="286654" cy="282073"/>
          </a:xfrm>
          <a:prstGeom prst="rect">
            <a:avLst/>
          </a:prstGeom>
          <a:solidFill>
            <a:srgbClr val="00C7FD"/>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82" name="Square"/>
          <p:cNvSpPr/>
          <p:nvPr/>
        </p:nvSpPr>
        <p:spPr>
          <a:xfrm>
            <a:off x="861107" y="4952474"/>
            <a:ext cx="157461" cy="1574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31" name="Title Text">
            <a:extLst>
              <a:ext uri="{FF2B5EF4-FFF2-40B4-BE49-F238E27FC236}">
                <a16:creationId xmlns:a16="http://schemas.microsoft.com/office/drawing/2014/main" id="{89FD31ED-4225-F549-987B-028F84979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7500">
                <a:solidFill>
                  <a:schemeClr val="bg1"/>
                </a:solidFill>
              </a:defRPr>
            </a:lvl1pPr>
          </a:lstStyle>
          <a:p>
            <a:r>
              <a:rPr lang="en-US" dirty="0"/>
              <a:t>75 </a:t>
            </a:r>
            <a:r>
              <a:rPr lang="en-US" dirty="0" err="1"/>
              <a:t>pt</a:t>
            </a:r>
            <a:r>
              <a:rPr lang="en-US" dirty="0"/>
              <a:t> Intel Clear Light</a:t>
            </a:r>
            <a:endParaRPr dirty="0"/>
          </a:p>
        </p:txBody>
      </p:sp>
      <p:sp>
        <p:nvSpPr>
          <p:cNvPr id="17" name="Text Placeholder 2">
            <a:extLst>
              <a:ext uri="{FF2B5EF4-FFF2-40B4-BE49-F238E27FC236}">
                <a16:creationId xmlns:a16="http://schemas.microsoft.com/office/drawing/2014/main" id="{75379059-B28C-483A-9CD1-B3EB81874AEC}"/>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rgbClr val="00C7FD"/>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18" name="Text Placeholder 6">
            <a:extLst>
              <a:ext uri="{FF2B5EF4-FFF2-40B4-BE49-F238E27FC236}">
                <a16:creationId xmlns:a16="http://schemas.microsoft.com/office/drawing/2014/main" id="{BEFC1083-9176-4B55-B8AB-9F31A213ED26}"/>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grpSp>
        <p:nvGrpSpPr>
          <p:cNvPr id="9" name="Group 8">
            <a:extLst>
              <a:ext uri="{FF2B5EF4-FFF2-40B4-BE49-F238E27FC236}">
                <a16:creationId xmlns:a16="http://schemas.microsoft.com/office/drawing/2014/main" id="{698DF977-78B3-4C00-9E43-1223CD667932}"/>
              </a:ext>
            </a:extLst>
          </p:cNvPr>
          <p:cNvGrpSpPr/>
          <p:nvPr userDrawn="1"/>
        </p:nvGrpSpPr>
        <p:grpSpPr>
          <a:xfrm>
            <a:off x="1468406" y="5995719"/>
            <a:ext cx="1059754" cy="396801"/>
            <a:chOff x="1314450" y="6391094"/>
            <a:chExt cx="1123377" cy="420623"/>
          </a:xfrm>
        </p:grpSpPr>
        <p:sp>
          <p:nvSpPr>
            <p:cNvPr id="5" name="Freeform: Shape 4">
              <a:extLst>
                <a:ext uri="{FF2B5EF4-FFF2-40B4-BE49-F238E27FC236}">
                  <a16:creationId xmlns:a16="http://schemas.microsoft.com/office/drawing/2014/main" id="{78F73C8D-05B1-4270-85FA-B1FD37A25A06}"/>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rgbClr val="00B2E3"/>
            </a:solid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FC6580CA-6E37-4F04-8FAD-D6491FEE8CE6}"/>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solidFill>
              <a:srgbClr val="FFFFFF"/>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1C614C49-972F-498A-9654-844CECF9AF64}"/>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solidFill>
              <a:srgbClr val="FFFFFF"/>
            </a:solid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922EBBE0-933B-4A65-BAAC-DC5972E3F9A4}"/>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584612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 Content &amp; 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B3C6455-4913-47BC-8232-AB0BABBA08C3}"/>
              </a:ext>
            </a:extLst>
          </p:cNvPr>
          <p:cNvSpPr>
            <a:spLocks noGrp="1"/>
          </p:cNvSpPr>
          <p:nvPr>
            <p:ph type="pic" sz="quarter" idx="30"/>
          </p:nvPr>
        </p:nvSpPr>
        <p:spPr>
          <a:xfrm>
            <a:off x="6615046" y="0"/>
            <a:ext cx="5129422" cy="6416167"/>
          </a:xfrm>
        </p:spPr>
        <p:txBody>
          <a:bodyPr/>
          <a:lstStyle/>
          <a:p>
            <a:endParaRPr lang="en-US"/>
          </a:p>
        </p:txBody>
      </p:sp>
      <p:sp>
        <p:nvSpPr>
          <p:cNvPr id="23" name="Title Text">
            <a:extLst>
              <a:ext uri="{FF2B5EF4-FFF2-40B4-BE49-F238E27FC236}">
                <a16:creationId xmlns:a16="http://schemas.microsoft.com/office/drawing/2014/main" id="{FAEAC0A3-8438-1245-A28C-64BC26BFB231}"/>
              </a:ext>
            </a:extLst>
          </p:cNvPr>
          <p:cNvSpPr txBox="1">
            <a:spLocks noGrp="1"/>
          </p:cNvSpPr>
          <p:nvPr>
            <p:ph type="title" hasCustomPrompt="1"/>
          </p:nvPr>
        </p:nvSpPr>
        <p:spPr>
          <a:xfrm>
            <a:off x="571500" y="567227"/>
            <a:ext cx="5747107" cy="9458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11" name="Content Placeholder 2">
            <a:extLst>
              <a:ext uri="{FF2B5EF4-FFF2-40B4-BE49-F238E27FC236}">
                <a16:creationId xmlns:a16="http://schemas.microsoft.com/office/drawing/2014/main" id="{7B7FB3F6-9C71-45A0-8236-12671533CA22}"/>
              </a:ext>
            </a:extLst>
          </p:cNvPr>
          <p:cNvSpPr>
            <a:spLocks noGrp="1"/>
          </p:cNvSpPr>
          <p:nvPr>
            <p:ph sz="quarter" idx="32"/>
          </p:nvPr>
        </p:nvSpPr>
        <p:spPr>
          <a:xfrm>
            <a:off x="571500" y="2139952"/>
            <a:ext cx="5768944"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3">
            <a:extLst>
              <a:ext uri="{FF2B5EF4-FFF2-40B4-BE49-F238E27FC236}">
                <a16:creationId xmlns:a16="http://schemas.microsoft.com/office/drawing/2014/main" id="{B1C73349-1E00-4922-970C-187F97CE0620}"/>
              </a:ext>
            </a:extLst>
          </p:cNvPr>
          <p:cNvSpPr>
            <a:spLocks noGrp="1"/>
          </p:cNvSpPr>
          <p:nvPr>
            <p:ph type="body" sz="quarter" idx="29"/>
          </p:nvPr>
        </p:nvSpPr>
        <p:spPr>
          <a:xfrm>
            <a:off x="571500" y="1612901"/>
            <a:ext cx="5768944"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3156348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Full Page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AAD9210-5064-4050-9368-9292054D59F4}"/>
              </a:ext>
            </a:extLst>
          </p:cNvPr>
          <p:cNvSpPr>
            <a:spLocks noGrp="1"/>
          </p:cNvSpPr>
          <p:nvPr>
            <p:ph type="pic" sz="quarter" idx="10"/>
          </p:nvPr>
        </p:nvSpPr>
        <p:spPr>
          <a:xfrm>
            <a:off x="-11286" y="0"/>
            <a:ext cx="11744325" cy="6401797"/>
          </a:xfrm>
          <a:noFill/>
        </p:spPr>
        <p:txBody>
          <a:bodyPr/>
          <a:lstStyle/>
          <a:p>
            <a:endParaRPr lang="en-US"/>
          </a:p>
        </p:txBody>
      </p:sp>
      <p:sp>
        <p:nvSpPr>
          <p:cNvPr id="11" name="Title Text">
            <a:extLst>
              <a:ext uri="{FF2B5EF4-FFF2-40B4-BE49-F238E27FC236}">
                <a16:creationId xmlns:a16="http://schemas.microsoft.com/office/drawing/2014/main" id="{14AFAB66-6BED-5D47-B26F-D9C8808F3A18}"/>
              </a:ext>
            </a:extLst>
          </p:cNvPr>
          <p:cNvSpPr txBox="1">
            <a:spLocks noGrp="1"/>
          </p:cNvSpPr>
          <p:nvPr>
            <p:ph type="title" hasCustomPrompt="1"/>
          </p:nvPr>
        </p:nvSpPr>
        <p:spPr>
          <a:xfrm>
            <a:off x="571500" y="571500"/>
            <a:ext cx="11010899" cy="8763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a:defRPr sz="4000">
                <a:solidFill>
                  <a:schemeClr val="tx2"/>
                </a:solidFill>
              </a:defRPr>
            </a:lvl1pPr>
          </a:lstStyle>
          <a:p>
            <a:r>
              <a:rPr lang="en-US" dirty="0"/>
              <a:t>Full page Image, Delete Title if Necessary</a:t>
            </a:r>
          </a:p>
        </p:txBody>
      </p:sp>
    </p:spTree>
    <p:extLst>
      <p:ext uri="{BB962C8B-B14F-4D97-AF65-F5344CB8AC3E}">
        <p14:creationId xmlns:p14="http://schemas.microsoft.com/office/powerpoint/2010/main" val="3029505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Quote">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145FA424-6F4D-7644-8964-49FF4943202D}"/>
              </a:ext>
            </a:extLst>
          </p:cNvPr>
          <p:cNvSpPr txBox="1">
            <a:spLocks noGrp="1"/>
          </p:cNvSpPr>
          <p:nvPr>
            <p:ph type="title" hasCustomPrompt="1"/>
          </p:nvPr>
        </p:nvSpPr>
        <p:spPr>
          <a:xfrm>
            <a:off x="571501" y="571501"/>
            <a:ext cx="11022060" cy="873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a:defRPr sz="4000">
                <a:solidFill>
                  <a:srgbClr val="525252"/>
                </a:solidFill>
              </a:defRPr>
            </a:lvl1pPr>
          </a:lstStyle>
          <a:p>
            <a:r>
              <a:rPr lang="en-US" dirty="0"/>
              <a:t>40pt Intel Clear Light Text Goes Here</a:t>
            </a:r>
          </a:p>
        </p:txBody>
      </p:sp>
      <p:sp>
        <p:nvSpPr>
          <p:cNvPr id="3" name="Text Placeholder 2">
            <a:extLst>
              <a:ext uri="{FF2B5EF4-FFF2-40B4-BE49-F238E27FC236}">
                <a16:creationId xmlns:a16="http://schemas.microsoft.com/office/drawing/2014/main" id="{EBF36A7C-A787-47EC-ACD5-77F3FD6AFB8D}"/>
              </a:ext>
            </a:extLst>
          </p:cNvPr>
          <p:cNvSpPr>
            <a:spLocks noGrp="1"/>
          </p:cNvSpPr>
          <p:nvPr>
            <p:ph type="body" sz="quarter" idx="10"/>
          </p:nvPr>
        </p:nvSpPr>
        <p:spPr>
          <a:xfrm>
            <a:off x="571500" y="1592529"/>
            <a:ext cx="11010900" cy="3727184"/>
          </a:xfrm>
        </p:spPr>
        <p:txBody>
          <a:bodyPr>
            <a:normAutofit/>
          </a:bodyPr>
          <a:lstStyle>
            <a:lvl1pPr marL="0" indent="0">
              <a:buNone/>
              <a:defRPr sz="6000">
                <a:solidFill>
                  <a:schemeClr val="accent1"/>
                </a:solidFill>
              </a:defRPr>
            </a:lvl1pPr>
          </a:lstStyle>
          <a:p>
            <a:pPr lvl="0"/>
            <a:endParaRPr lang="en-US" dirty="0"/>
          </a:p>
        </p:txBody>
      </p:sp>
      <p:sp>
        <p:nvSpPr>
          <p:cNvPr id="9" name="Text Placeholder 3">
            <a:extLst>
              <a:ext uri="{FF2B5EF4-FFF2-40B4-BE49-F238E27FC236}">
                <a16:creationId xmlns:a16="http://schemas.microsoft.com/office/drawing/2014/main" id="{4E196E31-7238-4049-821C-D94FDEAEDC56}"/>
              </a:ext>
            </a:extLst>
          </p:cNvPr>
          <p:cNvSpPr>
            <a:spLocks noGrp="1"/>
          </p:cNvSpPr>
          <p:nvPr>
            <p:ph type="body" sz="quarter" idx="29"/>
          </p:nvPr>
        </p:nvSpPr>
        <p:spPr>
          <a:xfrm>
            <a:off x="571500" y="5461818"/>
            <a:ext cx="11022013" cy="438150"/>
          </a:xfrm>
        </p:spPr>
        <p:txBody>
          <a:bodyPr/>
          <a:lstStyle>
            <a:lvl1pPr marL="0" indent="0">
              <a:buNone/>
              <a:defRPr>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260743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_Chart Example">
    <p:bg>
      <p:bgPr>
        <a:solidFill>
          <a:schemeClr val="accent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7759918-59AA-4DFC-90DA-60CD5B2BD6B8}"/>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6" name="Square">
            <a:extLst>
              <a:ext uri="{FF2B5EF4-FFF2-40B4-BE49-F238E27FC236}">
                <a16:creationId xmlns:a16="http://schemas.microsoft.com/office/drawing/2014/main" id="{D4662ED0-432E-6C48-8B26-9A21EDA54E68}"/>
              </a:ext>
            </a:extLst>
          </p:cNvPr>
          <p:cNvSpPr/>
          <p:nvPr userDrawn="1"/>
        </p:nvSpPr>
        <p:spPr>
          <a:xfrm>
            <a:off x="11741697" y="6407185"/>
            <a:ext cx="450068" cy="450068"/>
          </a:xfrm>
          <a:prstGeom prst="rect">
            <a:avLst/>
          </a:prstGeom>
          <a:solidFill>
            <a:schemeClr val="accent1">
              <a:alpha val="50000"/>
            </a:schemeClr>
          </a:solidFill>
          <a:ln w="12700">
            <a:miter lim="400000"/>
          </a:ln>
        </p:spPr>
        <p:txBody>
          <a:bodyPr lIns="0" tIns="0" rIns="0" bIns="0" anchor="ctr"/>
          <a:lstStyle/>
          <a:p>
            <a:pPr defTabSz="412750">
              <a:defRPr sz="3200">
                <a:solidFill>
                  <a:srgbClr val="026FC5"/>
                </a:solidFill>
                <a:latin typeface="Helvetica Neue Medium"/>
                <a:ea typeface="Helvetica Neue Medium"/>
                <a:cs typeface="Helvetica Neue Medium"/>
                <a:sym typeface="Helvetica Neue Medium"/>
              </a:defRPr>
            </a:pPr>
            <a:endParaRPr sz="1600"/>
          </a:p>
        </p:txBody>
      </p:sp>
      <p:sp>
        <p:nvSpPr>
          <p:cNvPr id="29" name="TextBox 28">
            <a:extLst>
              <a:ext uri="{FF2B5EF4-FFF2-40B4-BE49-F238E27FC236}">
                <a16:creationId xmlns:a16="http://schemas.microsoft.com/office/drawing/2014/main" id="{EFDF4199-9905-E94D-9EEB-E7016E48C0FC}"/>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0" name="Title Text">
            <a:extLst>
              <a:ext uri="{FF2B5EF4-FFF2-40B4-BE49-F238E27FC236}">
                <a16:creationId xmlns:a16="http://schemas.microsoft.com/office/drawing/2014/main" id="{145FA424-6F4D-7644-8964-49FF4943202D}"/>
              </a:ext>
            </a:extLst>
          </p:cNvPr>
          <p:cNvSpPr txBox="1">
            <a:spLocks noGrp="1"/>
          </p:cNvSpPr>
          <p:nvPr>
            <p:ph type="title" hasCustomPrompt="1"/>
          </p:nvPr>
        </p:nvSpPr>
        <p:spPr>
          <a:xfrm>
            <a:off x="571501" y="571501"/>
            <a:ext cx="11022060" cy="873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a:defRPr sz="4000">
                <a:solidFill>
                  <a:schemeClr val="bg1"/>
                </a:solidFill>
              </a:defRPr>
            </a:lvl1pPr>
          </a:lstStyle>
          <a:p>
            <a:r>
              <a:rPr lang="en-US" dirty="0"/>
              <a:t>40pt Intel Clear Light Text Goes Here</a:t>
            </a:r>
          </a:p>
        </p:txBody>
      </p:sp>
      <p:sp>
        <p:nvSpPr>
          <p:cNvPr id="3" name="Text Placeholder 2">
            <a:extLst>
              <a:ext uri="{FF2B5EF4-FFF2-40B4-BE49-F238E27FC236}">
                <a16:creationId xmlns:a16="http://schemas.microsoft.com/office/drawing/2014/main" id="{EBF36A7C-A787-47EC-ACD5-77F3FD6AFB8D}"/>
              </a:ext>
            </a:extLst>
          </p:cNvPr>
          <p:cNvSpPr>
            <a:spLocks noGrp="1"/>
          </p:cNvSpPr>
          <p:nvPr>
            <p:ph type="body" sz="quarter" idx="10"/>
          </p:nvPr>
        </p:nvSpPr>
        <p:spPr>
          <a:xfrm>
            <a:off x="571500" y="1599816"/>
            <a:ext cx="11010900" cy="3719897"/>
          </a:xfrm>
        </p:spPr>
        <p:txBody>
          <a:bodyPr>
            <a:normAutofit/>
          </a:bodyPr>
          <a:lstStyle>
            <a:lvl1pPr marL="0" indent="0">
              <a:buNone/>
              <a:defRPr sz="6000">
                <a:solidFill>
                  <a:schemeClr val="bg1"/>
                </a:solidFill>
              </a:defRPr>
            </a:lvl1pPr>
          </a:lstStyle>
          <a:p>
            <a:pPr lvl="0"/>
            <a:endParaRPr lang="en-US" dirty="0"/>
          </a:p>
        </p:txBody>
      </p:sp>
      <p:pic>
        <p:nvPicPr>
          <p:cNvPr id="11" name="Image" descr="Image">
            <a:extLst>
              <a:ext uri="{FF2B5EF4-FFF2-40B4-BE49-F238E27FC236}">
                <a16:creationId xmlns:a16="http://schemas.microsoft.com/office/drawing/2014/main" id="{B9FFF72B-62D2-4E22-9A98-EF3F6229F4AB}"/>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12" name="Rectangle 11">
            <a:extLst>
              <a:ext uri="{FF2B5EF4-FFF2-40B4-BE49-F238E27FC236}">
                <a16:creationId xmlns:a16="http://schemas.microsoft.com/office/drawing/2014/main" id="{EBD06FF7-C66A-4B8C-9693-1423A8337983}"/>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3" name="Rectangle 12">
            <a:extLst>
              <a:ext uri="{FF2B5EF4-FFF2-40B4-BE49-F238E27FC236}">
                <a16:creationId xmlns:a16="http://schemas.microsoft.com/office/drawing/2014/main" id="{485269BB-7AC7-41A6-BC05-71FDAD0FDBA2}"/>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4" name="Text Placeholder 3">
            <a:extLst>
              <a:ext uri="{FF2B5EF4-FFF2-40B4-BE49-F238E27FC236}">
                <a16:creationId xmlns:a16="http://schemas.microsoft.com/office/drawing/2014/main" id="{222ECF1F-2453-406E-AC0D-F6E6614ECF80}"/>
              </a:ext>
            </a:extLst>
          </p:cNvPr>
          <p:cNvSpPr>
            <a:spLocks noGrp="1"/>
          </p:cNvSpPr>
          <p:nvPr>
            <p:ph type="body" sz="quarter" idx="29"/>
          </p:nvPr>
        </p:nvSpPr>
        <p:spPr>
          <a:xfrm>
            <a:off x="571500" y="5476099"/>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
        <p:nvSpPr>
          <p:cNvPr id="17" name="Rectangle 16">
            <a:extLst>
              <a:ext uri="{FF2B5EF4-FFF2-40B4-BE49-F238E27FC236}">
                <a16:creationId xmlns:a16="http://schemas.microsoft.com/office/drawing/2014/main" id="{16C53A36-6661-45AA-8054-02BA7512E621}"/>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977183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Break White">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56CA39C9-EAE4-4511-9CE8-BB4D4B47FC0C}"/>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b" anchorCtr="0">
            <a:noAutofit/>
          </a:bodyPr>
          <a:lstStyle>
            <a:lvl1pPr>
              <a:defRPr sz="4800">
                <a:solidFill>
                  <a:srgbClr val="525252"/>
                </a:solidFill>
              </a:defRPr>
            </a:lvl1pPr>
          </a:lstStyle>
          <a:p>
            <a:r>
              <a:rPr lang="en-US" dirty="0"/>
              <a:t>Section Break Text Goes Here</a:t>
            </a:r>
          </a:p>
        </p:txBody>
      </p:sp>
      <p:sp>
        <p:nvSpPr>
          <p:cNvPr id="8" name="Text Placeholder 3">
            <a:extLst>
              <a:ext uri="{FF2B5EF4-FFF2-40B4-BE49-F238E27FC236}">
                <a16:creationId xmlns:a16="http://schemas.microsoft.com/office/drawing/2014/main" id="{4B923F7B-306D-4D7E-9DB3-5B163B8D53FC}"/>
              </a:ext>
            </a:extLst>
          </p:cNvPr>
          <p:cNvSpPr>
            <a:spLocks noGrp="1"/>
          </p:cNvSpPr>
          <p:nvPr>
            <p:ph type="body" sz="quarter" idx="29"/>
          </p:nvPr>
        </p:nvSpPr>
        <p:spPr>
          <a:xfrm>
            <a:off x="571500" y="3939750"/>
            <a:ext cx="11022013" cy="438150"/>
          </a:xfrm>
        </p:spPr>
        <p:txBody>
          <a:bodyPr/>
          <a:lstStyle>
            <a:lvl1pPr marL="0" indent="0">
              <a:buNone/>
              <a:defRPr>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66998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ection Break Blue">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8B5B8CD-DD94-44E8-9F69-C9075C2E0A93}"/>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721"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5" name="TextBox 14">
            <a:extLst>
              <a:ext uri="{FF2B5EF4-FFF2-40B4-BE49-F238E27FC236}">
                <a16:creationId xmlns:a16="http://schemas.microsoft.com/office/drawing/2014/main" id="{3F655609-5439-9C4A-8F0D-9AB5A1AAC9A3}"/>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Rectangle 12">
            <a:extLst>
              <a:ext uri="{FF2B5EF4-FFF2-40B4-BE49-F238E27FC236}">
                <a16:creationId xmlns:a16="http://schemas.microsoft.com/office/drawing/2014/main" id="{ED4D76E8-466A-4C06-9261-BDE1AA914749}"/>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4" name="Rectangle 13">
            <a:extLst>
              <a:ext uri="{FF2B5EF4-FFF2-40B4-BE49-F238E27FC236}">
                <a16:creationId xmlns:a16="http://schemas.microsoft.com/office/drawing/2014/main" id="{2588B335-02FC-4504-AF46-DF56B2EC52E4}"/>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6" name="Title Text">
            <a:extLst>
              <a:ext uri="{FF2B5EF4-FFF2-40B4-BE49-F238E27FC236}">
                <a16:creationId xmlns:a16="http://schemas.microsoft.com/office/drawing/2014/main" id="{38003A1C-51D1-4427-BFE8-8448E4C61D6B}"/>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b" anchorCtr="0">
            <a:noAutofit/>
          </a:bodyPr>
          <a:lstStyle>
            <a:lvl1pPr>
              <a:defRPr sz="4800">
                <a:solidFill>
                  <a:schemeClr val="bg1"/>
                </a:solidFill>
              </a:defRPr>
            </a:lvl1pPr>
          </a:lstStyle>
          <a:p>
            <a:r>
              <a:rPr lang="en-US" dirty="0"/>
              <a:t>Section Break Text Goes Here</a:t>
            </a:r>
          </a:p>
        </p:txBody>
      </p:sp>
      <p:sp>
        <p:nvSpPr>
          <p:cNvPr id="10" name="Text Placeholder 3">
            <a:extLst>
              <a:ext uri="{FF2B5EF4-FFF2-40B4-BE49-F238E27FC236}">
                <a16:creationId xmlns:a16="http://schemas.microsoft.com/office/drawing/2014/main" id="{130F9DFC-5AE2-4BB1-822C-8EAEAE2CA5F2}"/>
              </a:ext>
            </a:extLst>
          </p:cNvPr>
          <p:cNvSpPr>
            <a:spLocks noGrp="1"/>
          </p:cNvSpPr>
          <p:nvPr>
            <p:ph type="body" sz="quarter" idx="29"/>
          </p:nvPr>
        </p:nvSpPr>
        <p:spPr>
          <a:xfrm>
            <a:off x="571500" y="3948942"/>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
        <p:nvSpPr>
          <p:cNvPr id="12" name="Rectangle 11">
            <a:extLst>
              <a:ext uri="{FF2B5EF4-FFF2-40B4-BE49-F238E27FC236}">
                <a16:creationId xmlns:a16="http://schemas.microsoft.com/office/drawing/2014/main" id="{F82519BB-51CE-4A9C-AFEF-514971F5D779}"/>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813470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Break Light Blue">
    <p:bg>
      <p:bgPr>
        <a:solidFill>
          <a:schemeClr val="accent2">
            <a:lumMod val="75000"/>
          </a:schemeClr>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07A2BC2-9250-4B6C-8674-1CD30F0A349F}"/>
              </a:ext>
            </a:extLst>
          </p:cNvPr>
          <p:cNvSpPr/>
          <p:nvPr userDrawn="1"/>
        </p:nvSpPr>
        <p:spPr>
          <a:xfrm>
            <a:off x="0" y="6407451"/>
            <a:ext cx="11736987"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4" name="Rectangle 13">
            <a:extLst>
              <a:ext uri="{FF2B5EF4-FFF2-40B4-BE49-F238E27FC236}">
                <a16:creationId xmlns:a16="http://schemas.microsoft.com/office/drawing/2014/main" id="{FE22C60C-8CBC-40B8-ABEA-44BF775A3581}"/>
              </a:ext>
            </a:extLst>
          </p:cNvPr>
          <p:cNvSpPr/>
          <p:nvPr userDrawn="1"/>
        </p:nvSpPr>
        <p:spPr>
          <a:xfrm rot="5400000">
            <a:off x="8758537" y="2978453"/>
            <a:ext cx="6407450"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5" name="Rectangle 14">
            <a:extLst>
              <a:ext uri="{FF2B5EF4-FFF2-40B4-BE49-F238E27FC236}">
                <a16:creationId xmlns:a16="http://schemas.microsoft.com/office/drawing/2014/main" id="{68A864FA-3818-4931-B452-798F1E7F5A67}"/>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6" name="Rectangle 15">
            <a:extLst>
              <a:ext uri="{FF2B5EF4-FFF2-40B4-BE49-F238E27FC236}">
                <a16:creationId xmlns:a16="http://schemas.microsoft.com/office/drawing/2014/main" id="{48FC8DFF-85CB-4435-B144-6A1DC4093482}"/>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7" name="Title Text">
            <a:extLst>
              <a:ext uri="{FF2B5EF4-FFF2-40B4-BE49-F238E27FC236}">
                <a16:creationId xmlns:a16="http://schemas.microsoft.com/office/drawing/2014/main" id="{5844F860-03F8-4657-A6E6-4E8919DD4FFF}"/>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b" anchorCtr="0">
            <a:noAutofit/>
          </a:bodyPr>
          <a:lstStyle>
            <a:lvl1pPr>
              <a:defRPr sz="4800">
                <a:solidFill>
                  <a:schemeClr val="bg1"/>
                </a:solidFill>
              </a:defRPr>
            </a:lvl1pPr>
          </a:lstStyle>
          <a:p>
            <a:r>
              <a:rPr lang="en-US" dirty="0"/>
              <a:t>Section Break Text Goes Here</a:t>
            </a:r>
          </a:p>
        </p:txBody>
      </p:sp>
      <p:sp>
        <p:nvSpPr>
          <p:cNvPr id="11" name="Text Placeholder 3">
            <a:extLst>
              <a:ext uri="{FF2B5EF4-FFF2-40B4-BE49-F238E27FC236}">
                <a16:creationId xmlns:a16="http://schemas.microsoft.com/office/drawing/2014/main" id="{ADACC9CB-1B2F-42BF-8D9F-62EC595FEA6C}"/>
              </a:ext>
            </a:extLst>
          </p:cNvPr>
          <p:cNvSpPr>
            <a:spLocks noGrp="1"/>
          </p:cNvSpPr>
          <p:nvPr>
            <p:ph type="body" sz="quarter" idx="29"/>
          </p:nvPr>
        </p:nvSpPr>
        <p:spPr>
          <a:xfrm>
            <a:off x="571500" y="3964420"/>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227496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p:bg>
      <p:bgPr>
        <a:solidFill>
          <a:schemeClr val="tx2"/>
        </a:solidFill>
        <a:effectLst/>
      </p:bgPr>
    </p:bg>
    <p:spTree>
      <p:nvGrpSpPr>
        <p:cNvPr id="1" name=""/>
        <p:cNvGrpSpPr/>
        <p:nvPr/>
      </p:nvGrpSpPr>
      <p:grpSpPr>
        <a:xfrm>
          <a:off x="0" y="0"/>
          <a:ext cx="0" cy="0"/>
          <a:chOff x="0" y="0"/>
          <a:chExt cx="0" cy="0"/>
        </a:xfrm>
      </p:grpSpPr>
      <p:sp>
        <p:nvSpPr>
          <p:cNvPr id="21" name="Square">
            <a:extLst>
              <a:ext uri="{FF2B5EF4-FFF2-40B4-BE49-F238E27FC236}">
                <a16:creationId xmlns:a16="http://schemas.microsoft.com/office/drawing/2014/main" id="{4C58A6BF-BF0D-4749-B07B-7C0A27747D42}"/>
              </a:ext>
            </a:extLst>
          </p:cNvPr>
          <p:cNvSpPr/>
          <p:nvPr userDrawn="1"/>
        </p:nvSpPr>
        <p:spPr>
          <a:xfrm>
            <a:off x="11741697" y="6405280"/>
            <a:ext cx="450068" cy="450068"/>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697" name="Square"/>
          <p:cNvSpPr/>
          <p:nvPr/>
        </p:nvSpPr>
        <p:spPr>
          <a:xfrm>
            <a:off x="709974" y="2295859"/>
            <a:ext cx="318638" cy="318638"/>
          </a:xfrm>
          <a:prstGeom prst="rect">
            <a:avLst/>
          </a:prstGeom>
          <a:solidFill>
            <a:srgbClr val="00C7FD"/>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698" name="Square"/>
          <p:cNvSpPr/>
          <p:nvPr/>
        </p:nvSpPr>
        <p:spPr>
          <a:xfrm>
            <a:off x="536812" y="2122317"/>
            <a:ext cx="174318" cy="174318"/>
          </a:xfrm>
          <a:prstGeom prst="rect">
            <a:avLst/>
          </a:prstGeom>
          <a:solidFill>
            <a:srgbClr val="7BDE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99" name="Square"/>
          <p:cNvSpPr/>
          <p:nvPr/>
        </p:nvSpPr>
        <p:spPr>
          <a:xfrm>
            <a:off x="709974" y="2023075"/>
            <a:ext cx="98724" cy="98723"/>
          </a:xfrm>
          <a:prstGeom prst="rect">
            <a:avLst/>
          </a:prstGeom>
          <a:solidFill>
            <a:srgbClr val="B4F0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700" name="Rectangle"/>
          <p:cNvSpPr/>
          <p:nvPr/>
        </p:nvSpPr>
        <p:spPr>
          <a:xfrm>
            <a:off x="5814183" y="402558"/>
            <a:ext cx="5927511" cy="600347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705"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8" name="TextBox 17">
            <a:extLst>
              <a:ext uri="{FF2B5EF4-FFF2-40B4-BE49-F238E27FC236}">
                <a16:creationId xmlns:a16="http://schemas.microsoft.com/office/drawing/2014/main" id="{F5846515-4871-AA4D-B71A-1561CC2E370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Content Placeholder 2">
            <a:extLst>
              <a:ext uri="{FF2B5EF4-FFF2-40B4-BE49-F238E27FC236}">
                <a16:creationId xmlns:a16="http://schemas.microsoft.com/office/drawing/2014/main" id="{DFE89D76-523B-456C-9EE9-BC9CB964E5C3}"/>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Rectangle 18">
            <a:extLst>
              <a:ext uri="{FF2B5EF4-FFF2-40B4-BE49-F238E27FC236}">
                <a16:creationId xmlns:a16="http://schemas.microsoft.com/office/drawing/2014/main" id="{D5D8740F-FED9-4D14-9DF3-3BA84ADF820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0" name="Rectangle 19">
            <a:extLst>
              <a:ext uri="{FF2B5EF4-FFF2-40B4-BE49-F238E27FC236}">
                <a16:creationId xmlns:a16="http://schemas.microsoft.com/office/drawing/2014/main" id="{1DEF55E0-947C-4281-8A2A-E59398C246AB}"/>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3" name="Title Text">
            <a:extLst>
              <a:ext uri="{FF2B5EF4-FFF2-40B4-BE49-F238E27FC236}">
                <a16:creationId xmlns:a16="http://schemas.microsoft.com/office/drawing/2014/main" id="{5F192548-45E5-4F50-A32B-E61F6CFA996F}"/>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4" name="Text Placeholder 3">
            <a:extLst>
              <a:ext uri="{FF2B5EF4-FFF2-40B4-BE49-F238E27FC236}">
                <a16:creationId xmlns:a16="http://schemas.microsoft.com/office/drawing/2014/main" id="{38703551-AC59-4BD9-8B3C-616B6DFB3DB4}"/>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24332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2">
    <p:bg>
      <p:bgPr>
        <a:solidFill>
          <a:schemeClr val="tx2"/>
        </a:solidFill>
        <a:effectLst/>
      </p:bgPr>
    </p:bg>
    <p:spTree>
      <p:nvGrpSpPr>
        <p:cNvPr id="1" name=""/>
        <p:cNvGrpSpPr/>
        <p:nvPr/>
      </p:nvGrpSpPr>
      <p:grpSpPr>
        <a:xfrm>
          <a:off x="0" y="0"/>
          <a:ext cx="0" cy="0"/>
          <a:chOff x="0" y="0"/>
          <a:chExt cx="0" cy="0"/>
        </a:xfrm>
      </p:grpSpPr>
      <p:sp>
        <p:nvSpPr>
          <p:cNvPr id="21" name="Square">
            <a:extLst>
              <a:ext uri="{FF2B5EF4-FFF2-40B4-BE49-F238E27FC236}">
                <a16:creationId xmlns:a16="http://schemas.microsoft.com/office/drawing/2014/main" id="{3B808FDC-D2A2-42EB-B356-E69E4A048F8E}"/>
              </a:ext>
            </a:extLst>
          </p:cNvPr>
          <p:cNvSpPr/>
          <p:nvPr userDrawn="1"/>
        </p:nvSpPr>
        <p:spPr>
          <a:xfrm>
            <a:off x="11741697" y="6405280"/>
            <a:ext cx="450068" cy="450068"/>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22" name="Rectangle">
            <a:extLst>
              <a:ext uri="{FF2B5EF4-FFF2-40B4-BE49-F238E27FC236}">
                <a16:creationId xmlns:a16="http://schemas.microsoft.com/office/drawing/2014/main" id="{8A1BD37C-2C85-4873-ABDD-4B358A87ED4B}"/>
              </a:ext>
            </a:extLst>
          </p:cNvPr>
          <p:cNvSpPr/>
          <p:nvPr userDrawn="1"/>
        </p:nvSpPr>
        <p:spPr>
          <a:xfrm>
            <a:off x="5814183" y="402558"/>
            <a:ext cx="5927511" cy="600347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70" name="Square"/>
          <p:cNvSpPr/>
          <p:nvPr/>
        </p:nvSpPr>
        <p:spPr>
          <a:xfrm>
            <a:off x="707513" y="2295859"/>
            <a:ext cx="318638" cy="318638"/>
          </a:xfrm>
          <a:prstGeom prst="rect">
            <a:avLst/>
          </a:prstGeom>
          <a:solidFill>
            <a:srgbClr val="D9692F"/>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671" name="Square"/>
          <p:cNvSpPr/>
          <p:nvPr/>
        </p:nvSpPr>
        <p:spPr>
          <a:xfrm>
            <a:off x="533946" y="2122317"/>
            <a:ext cx="174318" cy="174318"/>
          </a:xfrm>
          <a:prstGeom prst="rect">
            <a:avLst/>
          </a:prstGeom>
          <a:solidFill>
            <a:srgbClr val="F6CB4B"/>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72" name="Square"/>
          <p:cNvSpPr/>
          <p:nvPr/>
        </p:nvSpPr>
        <p:spPr>
          <a:xfrm>
            <a:off x="707513" y="2023075"/>
            <a:ext cx="98724" cy="98723"/>
          </a:xfrm>
          <a:prstGeom prst="rect">
            <a:avLst/>
          </a:prstGeom>
          <a:solidFill>
            <a:srgbClr val="D9692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673"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9" name="TextBox 18">
            <a:extLst>
              <a:ext uri="{FF2B5EF4-FFF2-40B4-BE49-F238E27FC236}">
                <a16:creationId xmlns:a16="http://schemas.microsoft.com/office/drawing/2014/main" id="{C90FD0E6-78D1-5F44-A938-3A961F43FACD}"/>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Content Placeholder 2">
            <a:extLst>
              <a:ext uri="{FF2B5EF4-FFF2-40B4-BE49-F238E27FC236}">
                <a16:creationId xmlns:a16="http://schemas.microsoft.com/office/drawing/2014/main" id="{25002A24-73D0-4602-A8A1-5D9281BAF934}"/>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Rectangle 14">
            <a:extLst>
              <a:ext uri="{FF2B5EF4-FFF2-40B4-BE49-F238E27FC236}">
                <a16:creationId xmlns:a16="http://schemas.microsoft.com/office/drawing/2014/main" id="{431659E3-0873-4033-A7E2-31DB4A07B08A}"/>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0" name="Rectangle 19">
            <a:extLst>
              <a:ext uri="{FF2B5EF4-FFF2-40B4-BE49-F238E27FC236}">
                <a16:creationId xmlns:a16="http://schemas.microsoft.com/office/drawing/2014/main" id="{C660C086-3964-411C-85AF-F720D5E83519}"/>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Title Text">
            <a:extLst>
              <a:ext uri="{FF2B5EF4-FFF2-40B4-BE49-F238E27FC236}">
                <a16:creationId xmlns:a16="http://schemas.microsoft.com/office/drawing/2014/main" id="{1F252960-CAAB-483D-8A6A-5882E4B6282A}"/>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4" name="Text Placeholder 3">
            <a:extLst>
              <a:ext uri="{FF2B5EF4-FFF2-40B4-BE49-F238E27FC236}">
                <a16:creationId xmlns:a16="http://schemas.microsoft.com/office/drawing/2014/main" id="{AAFA146E-21CD-4BD6-A89D-E6C5A6850811}"/>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820316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Light Blue">
    <p:bg>
      <p:bgPr>
        <a:solidFill>
          <a:schemeClr val="accent2"/>
        </a:solidFill>
        <a:effectLst/>
      </p:bgPr>
    </p:bg>
    <p:spTree>
      <p:nvGrpSpPr>
        <p:cNvPr id="1" name=""/>
        <p:cNvGrpSpPr/>
        <p:nvPr/>
      </p:nvGrpSpPr>
      <p:grpSpPr>
        <a:xfrm>
          <a:off x="0" y="0"/>
          <a:ext cx="0" cy="0"/>
          <a:chOff x="0" y="0"/>
          <a:chExt cx="0" cy="0"/>
        </a:xfrm>
      </p:grpSpPr>
      <p:sp>
        <p:nvSpPr>
          <p:cNvPr id="20" name="Square">
            <a:extLst>
              <a:ext uri="{FF2B5EF4-FFF2-40B4-BE49-F238E27FC236}">
                <a16:creationId xmlns:a16="http://schemas.microsoft.com/office/drawing/2014/main" id="{FE9A3852-307B-4677-A2E2-D7DC495E366A}"/>
              </a:ext>
            </a:extLst>
          </p:cNvPr>
          <p:cNvSpPr/>
          <p:nvPr userDrawn="1"/>
        </p:nvSpPr>
        <p:spPr>
          <a:xfrm>
            <a:off x="11741697" y="6405280"/>
            <a:ext cx="450068" cy="450068"/>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21" name="Rectangle">
            <a:extLst>
              <a:ext uri="{FF2B5EF4-FFF2-40B4-BE49-F238E27FC236}">
                <a16:creationId xmlns:a16="http://schemas.microsoft.com/office/drawing/2014/main" id="{1E9FE6C1-27FB-467A-8BF9-B80A0C35FEDB}"/>
              </a:ext>
            </a:extLst>
          </p:cNvPr>
          <p:cNvSpPr/>
          <p:nvPr userDrawn="1"/>
        </p:nvSpPr>
        <p:spPr>
          <a:xfrm>
            <a:off x="5814183" y="402558"/>
            <a:ext cx="5927511" cy="6003471"/>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1" name="Square">
            <a:extLst>
              <a:ext uri="{FF2B5EF4-FFF2-40B4-BE49-F238E27FC236}">
                <a16:creationId xmlns:a16="http://schemas.microsoft.com/office/drawing/2014/main" id="{C93C8C2E-66DD-E64F-BD60-42EBDC0E958E}"/>
              </a:ext>
            </a:extLst>
          </p:cNvPr>
          <p:cNvSpPr/>
          <p:nvPr userDrawn="1"/>
        </p:nvSpPr>
        <p:spPr>
          <a:xfrm>
            <a:off x="707513" y="2295859"/>
            <a:ext cx="318638" cy="318638"/>
          </a:xfrm>
          <a:prstGeom prst="rect">
            <a:avLst/>
          </a:prstGeom>
          <a:solidFill>
            <a:srgbClr val="004A86"/>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85A14FBD-B953-BA4F-8F83-DE73E3C37290}"/>
              </a:ext>
            </a:extLst>
          </p:cNvPr>
          <p:cNvSpPr/>
          <p:nvPr userDrawn="1"/>
        </p:nvSpPr>
        <p:spPr>
          <a:xfrm>
            <a:off x="533946" y="2122317"/>
            <a:ext cx="174318" cy="174318"/>
          </a:xfrm>
          <a:prstGeom prst="rect">
            <a:avLst/>
          </a:prstGeom>
          <a:solidFill>
            <a:srgbClr val="7BDE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7" name="Square">
            <a:extLst>
              <a:ext uri="{FF2B5EF4-FFF2-40B4-BE49-F238E27FC236}">
                <a16:creationId xmlns:a16="http://schemas.microsoft.com/office/drawing/2014/main" id="{59044771-2E3B-C941-8593-8E508F542287}"/>
              </a:ext>
            </a:extLst>
          </p:cNvPr>
          <p:cNvSpPr/>
          <p:nvPr userDrawn="1"/>
        </p:nvSpPr>
        <p:spPr>
          <a:xfrm>
            <a:off x="707513" y="2023075"/>
            <a:ext cx="98724" cy="98723"/>
          </a:xfrm>
          <a:prstGeom prst="rect">
            <a:avLst/>
          </a:prstGeom>
          <a:solidFill>
            <a:srgbClr val="B4F0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6" name="Content Placeholder 2">
            <a:extLst>
              <a:ext uri="{FF2B5EF4-FFF2-40B4-BE49-F238E27FC236}">
                <a16:creationId xmlns:a16="http://schemas.microsoft.com/office/drawing/2014/main" id="{2093C42A-FAA6-40D8-A663-DDDE456C16CF}"/>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a:extLst>
              <a:ext uri="{FF2B5EF4-FFF2-40B4-BE49-F238E27FC236}">
                <a16:creationId xmlns:a16="http://schemas.microsoft.com/office/drawing/2014/main" id="{5C1E74A4-2107-4448-BA31-9630404A452B}"/>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9" name="Rectangle 18">
            <a:extLst>
              <a:ext uri="{FF2B5EF4-FFF2-40B4-BE49-F238E27FC236}">
                <a16:creationId xmlns:a16="http://schemas.microsoft.com/office/drawing/2014/main" id="{1DABA887-D95E-434F-B1E9-73FC7AE8C2A8}"/>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3" name="Title Text">
            <a:extLst>
              <a:ext uri="{FF2B5EF4-FFF2-40B4-BE49-F238E27FC236}">
                <a16:creationId xmlns:a16="http://schemas.microsoft.com/office/drawing/2014/main" id="{5E5861BF-901F-47D4-91BC-0B353503F232}"/>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8" name="Text Placeholder 3">
            <a:extLst>
              <a:ext uri="{FF2B5EF4-FFF2-40B4-BE49-F238E27FC236}">
                <a16:creationId xmlns:a16="http://schemas.microsoft.com/office/drawing/2014/main" id="{3BA33390-07D4-4E2C-BDA6-AE147B9075AE}"/>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689240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Blue B">
    <p:bg>
      <p:bgPr>
        <a:solidFill>
          <a:srgbClr val="184A86"/>
        </a:solidFill>
        <a:effectLst/>
      </p:bgPr>
    </p:bg>
    <p:spTree>
      <p:nvGrpSpPr>
        <p:cNvPr id="1" name=""/>
        <p:cNvGrpSpPr/>
        <p:nvPr/>
      </p:nvGrpSpPr>
      <p:grpSpPr>
        <a:xfrm>
          <a:off x="0" y="0"/>
          <a:ext cx="0" cy="0"/>
          <a:chOff x="0" y="0"/>
          <a:chExt cx="0" cy="0"/>
        </a:xfrm>
      </p:grpSpPr>
      <p:sp>
        <p:nvSpPr>
          <p:cNvPr id="74" name="Rectangle"/>
          <p:cNvSpPr/>
          <p:nvPr/>
        </p:nvSpPr>
        <p:spPr>
          <a:xfrm>
            <a:off x="1469360" y="0"/>
            <a:ext cx="3430768" cy="53931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6" name="Text Placeholder 2">
            <a:extLst>
              <a:ext uri="{FF2B5EF4-FFF2-40B4-BE49-F238E27FC236}">
                <a16:creationId xmlns:a16="http://schemas.microsoft.com/office/drawing/2014/main" id="{6E706504-BEDA-1441-8BC1-243269FBBCB8}"/>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rgbClr val="00C7FD"/>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31" name="Title Text">
            <a:extLst>
              <a:ext uri="{FF2B5EF4-FFF2-40B4-BE49-F238E27FC236}">
                <a16:creationId xmlns:a16="http://schemas.microsoft.com/office/drawing/2014/main" id="{89FD31ED-4225-F549-987B-028F84979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7500">
                <a:solidFill>
                  <a:schemeClr val="bg1"/>
                </a:solidFill>
              </a:defRPr>
            </a:lvl1pPr>
          </a:lstStyle>
          <a:p>
            <a:r>
              <a:rPr lang="en-US" dirty="0"/>
              <a:t>75 </a:t>
            </a:r>
            <a:r>
              <a:rPr lang="en-US" dirty="0" err="1"/>
              <a:t>pt</a:t>
            </a:r>
            <a:r>
              <a:rPr lang="en-US" dirty="0"/>
              <a:t> Intel Clear Light</a:t>
            </a:r>
            <a:endParaRPr dirty="0"/>
          </a:p>
        </p:txBody>
      </p:sp>
      <p:sp>
        <p:nvSpPr>
          <p:cNvPr id="21" name="Text Placeholder 6">
            <a:extLst>
              <a:ext uri="{FF2B5EF4-FFF2-40B4-BE49-F238E27FC236}">
                <a16:creationId xmlns:a16="http://schemas.microsoft.com/office/drawing/2014/main" id="{71E0DDC0-B435-4D0B-837E-0E27121099BC}"/>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sp>
        <p:nvSpPr>
          <p:cNvPr id="10" name="Square">
            <a:extLst>
              <a:ext uri="{FF2B5EF4-FFF2-40B4-BE49-F238E27FC236}">
                <a16:creationId xmlns:a16="http://schemas.microsoft.com/office/drawing/2014/main" id="{5F1BD0FC-D3B7-4D2E-989A-64ED187DAF99}"/>
              </a:ext>
            </a:extLst>
          </p:cNvPr>
          <p:cNvSpPr/>
          <p:nvPr userDrawn="1"/>
        </p:nvSpPr>
        <p:spPr>
          <a:xfrm>
            <a:off x="861107" y="5390896"/>
            <a:ext cx="607299" cy="607299"/>
          </a:xfrm>
          <a:prstGeom prst="rect">
            <a:avLst/>
          </a:prstGeom>
          <a:solidFill>
            <a:schemeClr val="accent4"/>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1" name="Rectangle">
            <a:extLst>
              <a:ext uri="{FF2B5EF4-FFF2-40B4-BE49-F238E27FC236}">
                <a16:creationId xmlns:a16="http://schemas.microsoft.com/office/drawing/2014/main" id="{3D2DE0DF-793A-4E90-BB4C-004CD646F4EF}"/>
              </a:ext>
            </a:extLst>
          </p:cNvPr>
          <p:cNvSpPr/>
          <p:nvPr userDrawn="1"/>
        </p:nvSpPr>
        <p:spPr>
          <a:xfrm>
            <a:off x="576067" y="5108797"/>
            <a:ext cx="286654" cy="282073"/>
          </a:xfrm>
          <a:prstGeom prst="rect">
            <a:avLst/>
          </a:prstGeom>
          <a:solidFill>
            <a:schemeClr val="accent3"/>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C39C59F8-1EBA-44B6-940C-E67247F76722}"/>
              </a:ext>
            </a:extLst>
          </p:cNvPr>
          <p:cNvSpPr/>
          <p:nvPr userDrawn="1"/>
        </p:nvSpPr>
        <p:spPr>
          <a:xfrm>
            <a:off x="861107" y="4952474"/>
            <a:ext cx="157461" cy="157461"/>
          </a:xfrm>
          <a:prstGeom prst="rect">
            <a:avLst/>
          </a:prstGeom>
          <a:solidFill>
            <a:schemeClr val="accent4"/>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grpSp>
        <p:nvGrpSpPr>
          <p:cNvPr id="14" name="Group 13">
            <a:extLst>
              <a:ext uri="{FF2B5EF4-FFF2-40B4-BE49-F238E27FC236}">
                <a16:creationId xmlns:a16="http://schemas.microsoft.com/office/drawing/2014/main" id="{25251DAF-788D-46D0-84B3-34DFEE6262F3}"/>
              </a:ext>
            </a:extLst>
          </p:cNvPr>
          <p:cNvGrpSpPr/>
          <p:nvPr userDrawn="1"/>
        </p:nvGrpSpPr>
        <p:grpSpPr>
          <a:xfrm>
            <a:off x="1468406" y="5995719"/>
            <a:ext cx="1059754" cy="396801"/>
            <a:chOff x="1314450" y="6391094"/>
            <a:chExt cx="1123377" cy="420623"/>
          </a:xfrm>
        </p:grpSpPr>
        <p:sp>
          <p:nvSpPr>
            <p:cNvPr id="15" name="Freeform: Shape 14">
              <a:extLst>
                <a:ext uri="{FF2B5EF4-FFF2-40B4-BE49-F238E27FC236}">
                  <a16:creationId xmlns:a16="http://schemas.microsoft.com/office/drawing/2014/main" id="{A050DF4B-855E-41F4-9B0B-9B0BA01FB4FE}"/>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rgbClr val="00B2E3"/>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5E76890-19E8-4E79-B88A-5E246700E0DB}"/>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1094D935-4B06-467E-ACD3-E78CD1B86EE3}"/>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C3E1BDA4-68F2-4FA3-BD91-CBC85BF15A79}"/>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01837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 Content Gray">
    <p:bg>
      <p:bgPr>
        <a:solidFill>
          <a:schemeClr val="bg1">
            <a:lumMod val="95000"/>
          </a:schemeClr>
        </a:solidFill>
        <a:effectLst/>
      </p:bgPr>
    </p:bg>
    <p:spTree>
      <p:nvGrpSpPr>
        <p:cNvPr id="1" name=""/>
        <p:cNvGrpSpPr/>
        <p:nvPr/>
      </p:nvGrpSpPr>
      <p:grpSpPr>
        <a:xfrm>
          <a:off x="0" y="0"/>
          <a:ext cx="0" cy="0"/>
          <a:chOff x="0" y="0"/>
          <a:chExt cx="0" cy="0"/>
        </a:xfrm>
      </p:grpSpPr>
      <p:sp>
        <p:nvSpPr>
          <p:cNvPr id="12" name="Square">
            <a:extLst>
              <a:ext uri="{FF2B5EF4-FFF2-40B4-BE49-F238E27FC236}">
                <a16:creationId xmlns:a16="http://schemas.microsoft.com/office/drawing/2014/main" id="{55D0C779-F23A-40CE-B4C7-842A10085F59}"/>
              </a:ext>
            </a:extLst>
          </p:cNvPr>
          <p:cNvSpPr/>
          <p:nvPr userDrawn="1"/>
        </p:nvSpPr>
        <p:spPr>
          <a:xfrm>
            <a:off x="11741697" y="6405280"/>
            <a:ext cx="450068" cy="450068"/>
          </a:xfrm>
          <a:prstGeom prst="rect">
            <a:avLst/>
          </a:prstGeom>
          <a:solidFill>
            <a:schemeClr val="bg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9" name="Rectangle">
            <a:extLst>
              <a:ext uri="{FF2B5EF4-FFF2-40B4-BE49-F238E27FC236}">
                <a16:creationId xmlns:a16="http://schemas.microsoft.com/office/drawing/2014/main" id="{1EFAB719-B3C2-4520-AFF9-4A06F169DB2B}"/>
              </a:ext>
            </a:extLst>
          </p:cNvPr>
          <p:cNvSpPr/>
          <p:nvPr userDrawn="1"/>
        </p:nvSpPr>
        <p:spPr>
          <a:xfrm>
            <a:off x="5814183" y="402558"/>
            <a:ext cx="5927511" cy="6003471"/>
          </a:xfrm>
          <a:prstGeom prst="rect">
            <a:avLst/>
          </a:prstGeom>
          <a:solidFill>
            <a:schemeClr val="bg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511" name="Rectangle"/>
          <p:cNvSpPr/>
          <p:nvPr/>
        </p:nvSpPr>
        <p:spPr>
          <a:xfrm>
            <a:off x="5815052" y="401865"/>
            <a:ext cx="5927511" cy="6003471"/>
          </a:xfrm>
          <a:prstGeom prst="rect">
            <a:avLst/>
          </a:prstGeom>
          <a:solidFill>
            <a:srgbClr val="FFFF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0" name="Content Placeholder 2">
            <a:extLst>
              <a:ext uri="{FF2B5EF4-FFF2-40B4-BE49-F238E27FC236}">
                <a16:creationId xmlns:a16="http://schemas.microsoft.com/office/drawing/2014/main" id="{D197FC80-1304-44AF-BD9E-CFB8D3B37C99}"/>
              </a:ext>
            </a:extLst>
          </p:cNvPr>
          <p:cNvSpPr>
            <a:spLocks noGrp="1"/>
          </p:cNvSpPr>
          <p:nvPr>
            <p:ph sz="quarter" idx="27"/>
          </p:nvPr>
        </p:nvSpPr>
        <p:spPr>
          <a:xfrm>
            <a:off x="6394450" y="1974850"/>
            <a:ext cx="4852988" cy="3703638"/>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itle Text">
            <a:extLst>
              <a:ext uri="{FF2B5EF4-FFF2-40B4-BE49-F238E27FC236}">
                <a16:creationId xmlns:a16="http://schemas.microsoft.com/office/drawing/2014/main" id="{1B60A262-0CE7-4C6B-B734-0B0EA0F1A4A3}"/>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nchorCtr="0">
            <a:noAutofit/>
          </a:bodyPr>
          <a:lstStyle>
            <a:lvl1pPr>
              <a:defRPr sz="4000">
                <a:solidFill>
                  <a:schemeClr val="bg2"/>
                </a:solidFill>
              </a:defRPr>
            </a:lvl1pPr>
          </a:lstStyle>
          <a:p>
            <a:r>
              <a:rPr lang="en-US" dirty="0"/>
              <a:t>Title Text Goes Here</a:t>
            </a:r>
          </a:p>
        </p:txBody>
      </p:sp>
      <p:sp>
        <p:nvSpPr>
          <p:cNvPr id="11" name="Text Placeholder 3">
            <a:extLst>
              <a:ext uri="{FF2B5EF4-FFF2-40B4-BE49-F238E27FC236}">
                <a16:creationId xmlns:a16="http://schemas.microsoft.com/office/drawing/2014/main" id="{7B80F0DD-816B-4E0B-8C85-8413DB8C70EF}"/>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2"/>
                </a:solidFill>
                <a:latin typeface="+mn-lt"/>
              </a:defRPr>
            </a:lvl1pPr>
            <a:lvl2pPr marL="228600" indent="0">
              <a:buNone/>
              <a:defRPr/>
            </a:lvl2pPr>
          </a:lstStyle>
          <a:p>
            <a:pPr lvl="0"/>
            <a:r>
              <a:rPr lang="en-US" dirty="0"/>
              <a:t>Click to edit Master text styles</a:t>
            </a:r>
          </a:p>
        </p:txBody>
      </p:sp>
      <p:sp>
        <p:nvSpPr>
          <p:cNvPr id="13" name="TextBox 12">
            <a:extLst>
              <a:ext uri="{FF2B5EF4-FFF2-40B4-BE49-F238E27FC236}">
                <a16:creationId xmlns:a16="http://schemas.microsoft.com/office/drawing/2014/main" id="{4578484E-3DC4-4DF6-819B-FDDDA6F166CB}"/>
              </a:ext>
            </a:extLst>
          </p:cNvPr>
          <p:cNvSpPr txBox="1"/>
          <p:nvPr userDrawn="1"/>
        </p:nvSpPr>
        <p:spPr>
          <a:xfrm>
            <a:off x="11908632" y="6579173"/>
            <a:ext cx="128240"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800" b="0" i="0" u="none" strike="noStrike" cap="none" spc="0" normalizeH="0" baseline="0" smtClean="0">
                <a:ln>
                  <a:noFill/>
                </a:ln>
                <a:solidFill>
                  <a:schemeClr val="tx2"/>
                </a:solidFill>
                <a:effectLst/>
                <a:uFillTx/>
                <a:latin typeface="+mn-lt"/>
                <a:ea typeface="+mn-ea"/>
                <a:cs typeface="+mn-cs"/>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800" b="0" i="0" u="none" strike="noStrike" cap="none" spc="0" normalizeH="0" baseline="0" dirty="0" err="1">
              <a:ln>
                <a:noFill/>
              </a:ln>
              <a:solidFill>
                <a:schemeClr val="tx2"/>
              </a:solidFill>
              <a:effectLst/>
              <a:uFillTx/>
              <a:latin typeface="+mn-lt"/>
              <a:ea typeface="+mn-ea"/>
              <a:cs typeface="+mn-cs"/>
              <a:sym typeface="Helvetica Neue"/>
            </a:endParaRPr>
          </a:p>
        </p:txBody>
      </p:sp>
    </p:spTree>
    <p:extLst>
      <p:ext uri="{BB962C8B-B14F-4D97-AF65-F5344CB8AC3E}">
        <p14:creationId xmlns:p14="http://schemas.microsoft.com/office/powerpoint/2010/main" val="1120426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3">
    <p:bg>
      <p:bgPr>
        <a:solidFill>
          <a:schemeClr val="accent1"/>
        </a:solidFill>
        <a:effectLst/>
      </p:bgPr>
    </p:bg>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DFE89D76-523B-456C-9EE9-BC9CB964E5C3}"/>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itle Text">
            <a:extLst>
              <a:ext uri="{FF2B5EF4-FFF2-40B4-BE49-F238E27FC236}">
                <a16:creationId xmlns:a16="http://schemas.microsoft.com/office/drawing/2014/main" id="{72D74CEB-BA0A-43F1-82CE-384185B612C9}"/>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1" name="Text Placeholder 3">
            <a:extLst>
              <a:ext uri="{FF2B5EF4-FFF2-40B4-BE49-F238E27FC236}">
                <a16:creationId xmlns:a16="http://schemas.microsoft.com/office/drawing/2014/main" id="{50F55EEA-3D90-42F4-B8D0-30E0374D2A5B}"/>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
        <p:nvSpPr>
          <p:cNvPr id="12" name="Rectangle 11">
            <a:extLst>
              <a:ext uri="{FF2B5EF4-FFF2-40B4-BE49-F238E27FC236}">
                <a16:creationId xmlns:a16="http://schemas.microsoft.com/office/drawing/2014/main" id="{84CCC3F4-FFF1-4AD9-8605-41A61B8926CF}"/>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4" name="Square">
            <a:extLst>
              <a:ext uri="{FF2B5EF4-FFF2-40B4-BE49-F238E27FC236}">
                <a16:creationId xmlns:a16="http://schemas.microsoft.com/office/drawing/2014/main" id="{C4A06178-9ACC-4082-8329-4A9A59924508}"/>
              </a:ext>
            </a:extLst>
          </p:cNvPr>
          <p:cNvSpPr/>
          <p:nvPr userDrawn="1"/>
        </p:nvSpPr>
        <p:spPr>
          <a:xfrm>
            <a:off x="11741697" y="6407185"/>
            <a:ext cx="450068" cy="450068"/>
          </a:xfrm>
          <a:prstGeom prst="rect">
            <a:avLst/>
          </a:prstGeom>
          <a:solidFill>
            <a:schemeClr val="accent1">
              <a:alpha val="50000"/>
            </a:schemeClr>
          </a:solidFill>
          <a:ln w="12700">
            <a:miter lim="400000"/>
          </a:ln>
        </p:spPr>
        <p:txBody>
          <a:bodyPr lIns="0" tIns="0" rIns="0" bIns="0" anchor="ctr"/>
          <a:lstStyle/>
          <a:p>
            <a:pPr defTabSz="412750">
              <a:defRPr sz="3200">
                <a:solidFill>
                  <a:srgbClr val="026FC5"/>
                </a:solidFill>
                <a:latin typeface="Helvetica Neue Medium"/>
                <a:ea typeface="Helvetica Neue Medium"/>
                <a:cs typeface="Helvetica Neue Medium"/>
                <a:sym typeface="Helvetica Neue Medium"/>
              </a:defRPr>
            </a:pPr>
            <a:endParaRPr sz="1600"/>
          </a:p>
        </p:txBody>
      </p:sp>
      <p:sp>
        <p:nvSpPr>
          <p:cNvPr id="20" name="TextBox 19">
            <a:extLst>
              <a:ext uri="{FF2B5EF4-FFF2-40B4-BE49-F238E27FC236}">
                <a16:creationId xmlns:a16="http://schemas.microsoft.com/office/drawing/2014/main" id="{DC922DFF-5663-40DE-9B54-4149EDB7740E}"/>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pic>
        <p:nvPicPr>
          <p:cNvPr id="22" name="Image" descr="Image">
            <a:extLst>
              <a:ext uri="{FF2B5EF4-FFF2-40B4-BE49-F238E27FC236}">
                <a16:creationId xmlns:a16="http://schemas.microsoft.com/office/drawing/2014/main" id="{E5997704-33EA-4D7D-8B55-E46DD2216814}"/>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23" name="Rectangle 22">
            <a:extLst>
              <a:ext uri="{FF2B5EF4-FFF2-40B4-BE49-F238E27FC236}">
                <a16:creationId xmlns:a16="http://schemas.microsoft.com/office/drawing/2014/main" id="{3C3544D4-6B59-4B11-BC0E-2FD48F693641}"/>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4" name="Rectangle 23">
            <a:extLst>
              <a:ext uri="{FF2B5EF4-FFF2-40B4-BE49-F238E27FC236}">
                <a16:creationId xmlns:a16="http://schemas.microsoft.com/office/drawing/2014/main" id="{562FEA03-1122-4C36-ACD1-DA42FB8A03DC}"/>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Rectangle 24">
            <a:extLst>
              <a:ext uri="{FF2B5EF4-FFF2-40B4-BE49-F238E27FC236}">
                <a16:creationId xmlns:a16="http://schemas.microsoft.com/office/drawing/2014/main" id="{373D4EB9-5CAF-4B81-91EA-AD490D0B13E4}"/>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4031875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Light Blue 2">
    <p:bg>
      <p:bgPr>
        <a:solidFill>
          <a:schemeClr val="accent2">
            <a:lumMod val="75000"/>
          </a:schemeClr>
        </a:solidFill>
        <a:effectLst/>
      </p:bgPr>
    </p:bg>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2093C42A-FAA6-40D8-A663-DDDE456C16CF}"/>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itle Text">
            <a:extLst>
              <a:ext uri="{FF2B5EF4-FFF2-40B4-BE49-F238E27FC236}">
                <a16:creationId xmlns:a16="http://schemas.microsoft.com/office/drawing/2014/main" id="{6A03358B-3D25-4A6D-85E6-54F235A943A8}"/>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2" name="Text Placeholder 3">
            <a:extLst>
              <a:ext uri="{FF2B5EF4-FFF2-40B4-BE49-F238E27FC236}">
                <a16:creationId xmlns:a16="http://schemas.microsoft.com/office/drawing/2014/main" id="{F8EBE803-6659-42A1-A094-94B9EF7ABC2F}"/>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
        <p:nvSpPr>
          <p:cNvPr id="15" name="Rectangle 14">
            <a:extLst>
              <a:ext uri="{FF2B5EF4-FFF2-40B4-BE49-F238E27FC236}">
                <a16:creationId xmlns:a16="http://schemas.microsoft.com/office/drawing/2014/main" id="{DC0D4B91-0BAF-46EC-9A7C-9D57C3224A9C}"/>
              </a:ext>
            </a:extLst>
          </p:cNvPr>
          <p:cNvSpPr/>
          <p:nvPr userDrawn="1"/>
        </p:nvSpPr>
        <p:spPr>
          <a:xfrm>
            <a:off x="0" y="6407451"/>
            <a:ext cx="11736987"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7" name="TextBox 16">
            <a:extLst>
              <a:ext uri="{FF2B5EF4-FFF2-40B4-BE49-F238E27FC236}">
                <a16:creationId xmlns:a16="http://schemas.microsoft.com/office/drawing/2014/main" id="{4B30B67E-5DCD-4732-882C-64DE9CC86419}"/>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pic>
        <p:nvPicPr>
          <p:cNvPr id="18" name="Image" descr="Image">
            <a:extLst>
              <a:ext uri="{FF2B5EF4-FFF2-40B4-BE49-F238E27FC236}">
                <a16:creationId xmlns:a16="http://schemas.microsoft.com/office/drawing/2014/main" id="{2F70C4FC-7A21-4AFA-8998-5EAB2E19CBCA}"/>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22" name="Rectangle 21">
            <a:extLst>
              <a:ext uri="{FF2B5EF4-FFF2-40B4-BE49-F238E27FC236}">
                <a16:creationId xmlns:a16="http://schemas.microsoft.com/office/drawing/2014/main" id="{8D716FF7-59F9-414F-85CD-8E23360D2B4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4" name="Rectangle 23">
            <a:extLst>
              <a:ext uri="{FF2B5EF4-FFF2-40B4-BE49-F238E27FC236}">
                <a16:creationId xmlns:a16="http://schemas.microsoft.com/office/drawing/2014/main" id="{AD4273EB-E90B-42F7-8CE9-6A1713A08CA3}"/>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Rectangle 24">
            <a:extLst>
              <a:ext uri="{FF2B5EF4-FFF2-40B4-BE49-F238E27FC236}">
                <a16:creationId xmlns:a16="http://schemas.microsoft.com/office/drawing/2014/main" id="{F98FFA5B-1C6A-486A-A0FE-02206FCDC54A}"/>
              </a:ext>
            </a:extLst>
          </p:cNvPr>
          <p:cNvSpPr/>
          <p:nvPr userDrawn="1"/>
        </p:nvSpPr>
        <p:spPr>
          <a:xfrm rot="5400000">
            <a:off x="8758537" y="2978453"/>
            <a:ext cx="6407450"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884380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Sub White">
    <p:spTree>
      <p:nvGrpSpPr>
        <p:cNvPr id="1" name=""/>
        <p:cNvGrpSpPr/>
        <p:nvPr/>
      </p:nvGrpSpPr>
      <p:grpSpPr>
        <a:xfrm>
          <a:off x="0" y="0"/>
          <a:ext cx="0" cy="0"/>
          <a:chOff x="0" y="0"/>
          <a:chExt cx="0" cy="0"/>
        </a:xfrm>
      </p:grpSpPr>
      <p:graphicFrame>
        <p:nvGraphicFramePr>
          <p:cNvPr id="13" name="Chart 5">
            <a:extLst>
              <a:ext uri="{FF2B5EF4-FFF2-40B4-BE49-F238E27FC236}">
                <a16:creationId xmlns:a16="http://schemas.microsoft.com/office/drawing/2014/main" id="{F0529FEA-BEC4-644C-94EE-601D5BED26F3}"/>
              </a:ext>
            </a:extLst>
          </p:cNvPr>
          <p:cNvGraphicFramePr/>
          <p:nvPr userDrawn="1">
            <p:extLst>
              <p:ext uri="{D42A27DB-BD31-4B8C-83A1-F6EECF244321}">
                <p14:modId xmlns:p14="http://schemas.microsoft.com/office/powerpoint/2010/main" val="4280326482"/>
              </p:ext>
            </p:extLst>
          </p:nvPr>
        </p:nvGraphicFramePr>
        <p:xfrm>
          <a:off x="7201593" y="1799047"/>
          <a:ext cx="3472287" cy="4025676"/>
        </p:xfrm>
        <a:graphic>
          <a:graphicData uri="http://schemas.openxmlformats.org/drawingml/2006/chart">
            <c:chart xmlns:c="http://schemas.openxmlformats.org/drawingml/2006/chart" xmlns:r="http://schemas.openxmlformats.org/officeDocument/2006/relationships" r:id="rId2"/>
          </a:graphicData>
        </a:graphic>
      </p:graphicFrame>
      <p:sp>
        <p:nvSpPr>
          <p:cNvPr id="10" name="Title Text">
            <a:extLst>
              <a:ext uri="{FF2B5EF4-FFF2-40B4-BE49-F238E27FC236}">
                <a16:creationId xmlns:a16="http://schemas.microsoft.com/office/drawing/2014/main" id="{0EA1A176-5931-41CA-86D5-15FC4398AA40}"/>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nchorCtr="0">
            <a:noAutofit/>
          </a:bodyPr>
          <a:lstStyle>
            <a:lvl1pPr algn="ctr">
              <a:defRPr sz="4800">
                <a:solidFill>
                  <a:schemeClr val="accent1"/>
                </a:solidFill>
              </a:defRPr>
            </a:lvl1pPr>
          </a:lstStyle>
          <a:p>
            <a:r>
              <a:rPr lang="en-US" dirty="0"/>
              <a:t>48pt Intel Clear Light Body. For content that is not a section, but has a big idea in text only.</a:t>
            </a:r>
          </a:p>
        </p:txBody>
      </p:sp>
      <p:sp>
        <p:nvSpPr>
          <p:cNvPr id="8" name="Rectangle 7">
            <a:extLst>
              <a:ext uri="{FF2B5EF4-FFF2-40B4-BE49-F238E27FC236}">
                <a16:creationId xmlns:a16="http://schemas.microsoft.com/office/drawing/2014/main" id="{597652EB-8B2D-46CC-B147-89A4C26A2D8F}"/>
              </a:ext>
            </a:extLst>
          </p:cNvPr>
          <p:cNvSpPr/>
          <p:nvPr userDrawn="1"/>
        </p:nvSpPr>
        <p:spPr>
          <a:xfrm>
            <a:off x="0" y="0"/>
            <a:ext cx="11736987"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9" name="Rectangle 8">
            <a:extLst>
              <a:ext uri="{FF2B5EF4-FFF2-40B4-BE49-F238E27FC236}">
                <a16:creationId xmlns:a16="http://schemas.microsoft.com/office/drawing/2014/main" id="{571A480A-B7B4-498C-9868-A91E2651D429}"/>
              </a:ext>
            </a:extLst>
          </p:cNvPr>
          <p:cNvSpPr/>
          <p:nvPr userDrawn="1"/>
        </p:nvSpPr>
        <p:spPr>
          <a:xfrm rot="5400000">
            <a:off x="-2978450" y="2978453"/>
            <a:ext cx="6407450"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52542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amp; Sub Blue">
    <p:bg>
      <p:bgPr>
        <a:solidFill>
          <a:schemeClr val="tx2"/>
        </a:solidFill>
        <a:effectLst/>
      </p:bgPr>
    </p:bg>
    <p:spTree>
      <p:nvGrpSpPr>
        <p:cNvPr id="1" name=""/>
        <p:cNvGrpSpPr/>
        <p:nvPr/>
      </p:nvGrpSpPr>
      <p:grpSpPr>
        <a:xfrm>
          <a:off x="0" y="0"/>
          <a:ext cx="0" cy="0"/>
          <a:chOff x="0" y="0"/>
          <a:chExt cx="0" cy="0"/>
        </a:xfrm>
      </p:grpSpPr>
      <p:sp>
        <p:nvSpPr>
          <p:cNvPr id="860" name="Rectangle"/>
          <p:cNvSpPr/>
          <p:nvPr userDrawn="1"/>
        </p:nvSpPr>
        <p:spPr>
          <a:xfrm>
            <a:off x="471054" y="464127"/>
            <a:ext cx="11272494" cy="5944838"/>
          </a:xfrm>
          <a:prstGeom prst="rect">
            <a:avLst/>
          </a:prstGeom>
          <a:solidFill>
            <a:schemeClr val="accent1"/>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61" name="Square"/>
          <p:cNvSpPr/>
          <p:nvPr/>
        </p:nvSpPr>
        <p:spPr>
          <a:xfrm>
            <a:off x="11743603" y="6405281"/>
            <a:ext cx="448398" cy="452720"/>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8" name="Rectangle 7">
            <a:extLst>
              <a:ext uri="{FF2B5EF4-FFF2-40B4-BE49-F238E27FC236}">
                <a16:creationId xmlns:a16="http://schemas.microsoft.com/office/drawing/2014/main" id="{41A778AB-F6EC-4101-87E6-DECF7944E661}"/>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9" name="Rectangle 8">
            <a:extLst>
              <a:ext uri="{FF2B5EF4-FFF2-40B4-BE49-F238E27FC236}">
                <a16:creationId xmlns:a16="http://schemas.microsoft.com/office/drawing/2014/main" id="{F6E1F1A6-2FDF-4676-B713-F9746DD3A821}"/>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0" name="Title Text">
            <a:extLst>
              <a:ext uri="{FF2B5EF4-FFF2-40B4-BE49-F238E27FC236}">
                <a16:creationId xmlns:a16="http://schemas.microsoft.com/office/drawing/2014/main" id="{E400EEBB-F912-40CA-A759-DEFE15164979}"/>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nchorCtr="0">
            <a:noAutofit/>
          </a:bodyPr>
          <a:lstStyle>
            <a:lvl1pPr algn="ctr">
              <a:defRPr sz="4800">
                <a:solidFill>
                  <a:schemeClr val="bg1"/>
                </a:solidFill>
              </a:defRPr>
            </a:lvl1pPr>
          </a:lstStyle>
          <a:p>
            <a:r>
              <a:rPr lang="en-US" dirty="0"/>
              <a:t>48pt Intel Clear Light Body. For content that is not a section, but has a big idea in text only.</a:t>
            </a:r>
          </a:p>
        </p:txBody>
      </p:sp>
    </p:spTree>
    <p:extLst>
      <p:ext uri="{BB962C8B-B14F-4D97-AF65-F5344CB8AC3E}">
        <p14:creationId xmlns:p14="http://schemas.microsoft.com/office/powerpoint/2010/main" val="878101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amp; Sub Light Blue">
    <p:bg>
      <p:bgPr>
        <a:solidFill>
          <a:srgbClr val="00C7FD"/>
        </a:solidFill>
        <a:effectLst/>
      </p:bgPr>
    </p:bg>
    <p:spTree>
      <p:nvGrpSpPr>
        <p:cNvPr id="1" name=""/>
        <p:cNvGrpSpPr/>
        <p:nvPr/>
      </p:nvGrpSpPr>
      <p:grpSpPr>
        <a:xfrm>
          <a:off x="0" y="0"/>
          <a:ext cx="0" cy="0"/>
          <a:chOff x="0" y="0"/>
          <a:chExt cx="0" cy="0"/>
        </a:xfrm>
      </p:grpSpPr>
      <p:sp>
        <p:nvSpPr>
          <p:cNvPr id="860" name="Rectangle"/>
          <p:cNvSpPr/>
          <p:nvPr userDrawn="1"/>
        </p:nvSpPr>
        <p:spPr>
          <a:xfrm>
            <a:off x="471054" y="464127"/>
            <a:ext cx="11272494" cy="5944838"/>
          </a:xfrm>
          <a:prstGeom prst="rect">
            <a:avLst/>
          </a:prstGeom>
          <a:solidFill>
            <a:schemeClr val="accent2">
              <a:lumMod val="75000"/>
            </a:schemeClr>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61" name="Square"/>
          <p:cNvSpPr/>
          <p:nvPr/>
        </p:nvSpPr>
        <p:spPr>
          <a:xfrm>
            <a:off x="11743603" y="6405281"/>
            <a:ext cx="448398" cy="452720"/>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8" name="Rectangle 7">
            <a:extLst>
              <a:ext uri="{FF2B5EF4-FFF2-40B4-BE49-F238E27FC236}">
                <a16:creationId xmlns:a16="http://schemas.microsoft.com/office/drawing/2014/main" id="{52E60B70-5DF3-4398-B558-301661292DF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9" name="Rectangle 8">
            <a:extLst>
              <a:ext uri="{FF2B5EF4-FFF2-40B4-BE49-F238E27FC236}">
                <a16:creationId xmlns:a16="http://schemas.microsoft.com/office/drawing/2014/main" id="{EC2CF38D-B95A-4CD5-8F7D-86EA9C709AD4}"/>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0" name="Title Text">
            <a:extLst>
              <a:ext uri="{FF2B5EF4-FFF2-40B4-BE49-F238E27FC236}">
                <a16:creationId xmlns:a16="http://schemas.microsoft.com/office/drawing/2014/main" id="{93B25211-1805-4C17-8545-7E02A6786392}"/>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nchorCtr="0">
            <a:noAutofit/>
          </a:bodyPr>
          <a:lstStyle>
            <a:lvl1pPr algn="ctr">
              <a:defRPr sz="4800">
                <a:solidFill>
                  <a:schemeClr val="bg1"/>
                </a:solidFill>
              </a:defRPr>
            </a:lvl1pPr>
          </a:lstStyle>
          <a:p>
            <a:r>
              <a:rPr lang="en-US" dirty="0"/>
              <a:t>48pt Intel Clear Light Body. For content that is not a section, but has a big idea in text only.</a:t>
            </a:r>
          </a:p>
        </p:txBody>
      </p:sp>
    </p:spTree>
    <p:extLst>
      <p:ext uri="{BB962C8B-B14F-4D97-AF65-F5344CB8AC3E}">
        <p14:creationId xmlns:p14="http://schemas.microsoft.com/office/powerpoint/2010/main" val="129168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accent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BDA94F2D-B7BD-4CE9-A606-F00802F3131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099949" y="2409775"/>
            <a:ext cx="4080108" cy="1521396"/>
          </a:xfrm>
          <a:prstGeom prst="rect">
            <a:avLst/>
          </a:prstGeom>
        </p:spPr>
      </p:pic>
      <p:sp>
        <p:nvSpPr>
          <p:cNvPr id="15" name="TextBox 14">
            <a:extLst>
              <a:ext uri="{FF2B5EF4-FFF2-40B4-BE49-F238E27FC236}">
                <a16:creationId xmlns:a16="http://schemas.microsoft.com/office/drawing/2014/main" id="{3F655609-5439-9C4A-8F0D-9AB5A1AAC9A3}"/>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6" name="Rectangle 5">
            <a:extLst>
              <a:ext uri="{FF2B5EF4-FFF2-40B4-BE49-F238E27FC236}">
                <a16:creationId xmlns:a16="http://schemas.microsoft.com/office/drawing/2014/main" id="{69112354-342E-49CE-8E3C-E078BBE1ADF7}"/>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7" name="Rectangle 6">
            <a:extLst>
              <a:ext uri="{FF2B5EF4-FFF2-40B4-BE49-F238E27FC236}">
                <a16:creationId xmlns:a16="http://schemas.microsoft.com/office/drawing/2014/main" id="{CD21D8AD-9194-4DBA-8221-7F294421810B}"/>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650871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B050B-2A25-4D59-913A-4C66D744DE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553A7A2-8CFD-4E5F-B989-8597A32E26E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19B608-4D2B-4BC6-9540-BC782040B2CB}"/>
              </a:ext>
            </a:extLst>
          </p:cNvPr>
          <p:cNvSpPr>
            <a:spLocks noGrp="1"/>
          </p:cNvSpPr>
          <p:nvPr>
            <p:ph type="dt" sz="half" idx="10"/>
          </p:nvPr>
        </p:nvSpPr>
        <p:spPr/>
        <p:txBody>
          <a:bodyPr/>
          <a:lstStyle/>
          <a:p>
            <a:fld id="{D2CD55EB-3AF8-480F-9671-3238A12F9443}" type="datetimeFigureOut">
              <a:rPr lang="en-US" smtClean="0"/>
              <a:t>12/9/2021</a:t>
            </a:fld>
            <a:endParaRPr lang="en-US"/>
          </a:p>
        </p:txBody>
      </p:sp>
      <p:sp>
        <p:nvSpPr>
          <p:cNvPr id="5" name="Footer Placeholder 4">
            <a:extLst>
              <a:ext uri="{FF2B5EF4-FFF2-40B4-BE49-F238E27FC236}">
                <a16:creationId xmlns:a16="http://schemas.microsoft.com/office/drawing/2014/main" id="{2CA11790-105A-4670-946F-D1D4654BF7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E8ADF-8E4F-4560-9D12-6B7596E749DF}"/>
              </a:ext>
            </a:extLst>
          </p:cNvPr>
          <p:cNvSpPr>
            <a:spLocks noGrp="1"/>
          </p:cNvSpPr>
          <p:nvPr>
            <p:ph type="sldNum" sz="quarter" idx="12"/>
          </p:nvPr>
        </p:nvSpPr>
        <p:spPr/>
        <p:txBody>
          <a:bodyPr/>
          <a:lstStyle/>
          <a:p>
            <a:fld id="{8F711F9E-C109-46B5-A450-D2591D9AADBE}" type="slidenum">
              <a:rPr lang="en-US" smtClean="0"/>
              <a:t>‹#›</a:t>
            </a:fld>
            <a:endParaRPr lang="en-US"/>
          </a:p>
        </p:txBody>
      </p:sp>
    </p:spTree>
    <p:extLst>
      <p:ext uri="{BB962C8B-B14F-4D97-AF65-F5344CB8AC3E}">
        <p14:creationId xmlns:p14="http://schemas.microsoft.com/office/powerpoint/2010/main" val="31924916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White">
    <p:spTree>
      <p:nvGrpSpPr>
        <p:cNvPr id="1" name=""/>
        <p:cNvGrpSpPr/>
        <p:nvPr/>
      </p:nvGrpSpPr>
      <p:grpSpPr>
        <a:xfrm>
          <a:off x="0" y="0"/>
          <a:ext cx="0" cy="0"/>
          <a:chOff x="0" y="0"/>
          <a:chExt cx="0" cy="0"/>
        </a:xfrm>
      </p:grpSpPr>
      <p:sp>
        <p:nvSpPr>
          <p:cNvPr id="137" name="Rectangle"/>
          <p:cNvSpPr/>
          <p:nvPr/>
        </p:nvSpPr>
        <p:spPr>
          <a:xfrm>
            <a:off x="1466513" y="-28456"/>
            <a:ext cx="3430768" cy="5421617"/>
          </a:xfrm>
          <a:prstGeom prst="rect">
            <a:avLst/>
          </a:prstGeom>
          <a:solidFill>
            <a:srgbClr val="E7E7E7">
              <a:alpha val="39000"/>
            </a:srgbClr>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22" name="Title Text">
            <a:extLst>
              <a:ext uri="{FF2B5EF4-FFF2-40B4-BE49-F238E27FC236}">
                <a16:creationId xmlns:a16="http://schemas.microsoft.com/office/drawing/2014/main" id="{82EC668F-6093-6548-B182-47568630A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7500">
                <a:solidFill>
                  <a:srgbClr val="525252"/>
                </a:solidFill>
              </a:defRPr>
            </a:lvl1pPr>
          </a:lstStyle>
          <a:p>
            <a:r>
              <a:rPr lang="en-US" dirty="0"/>
              <a:t>75 </a:t>
            </a:r>
            <a:r>
              <a:rPr lang="en-US" dirty="0" err="1"/>
              <a:t>pt</a:t>
            </a:r>
            <a:r>
              <a:rPr lang="en-US" dirty="0"/>
              <a:t> Intel Clear</a:t>
            </a:r>
            <a:endParaRPr dirty="0"/>
          </a:p>
        </p:txBody>
      </p:sp>
      <p:sp>
        <p:nvSpPr>
          <p:cNvPr id="15" name="Text Placeholder 2">
            <a:extLst>
              <a:ext uri="{FF2B5EF4-FFF2-40B4-BE49-F238E27FC236}">
                <a16:creationId xmlns:a16="http://schemas.microsoft.com/office/drawing/2014/main" id="{F87CC838-4D6E-4C99-A3F1-81F2913C62B3}"/>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chemeClr val="accent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18" name="Text Placeholder 6">
            <a:extLst>
              <a:ext uri="{FF2B5EF4-FFF2-40B4-BE49-F238E27FC236}">
                <a16:creationId xmlns:a16="http://schemas.microsoft.com/office/drawing/2014/main" id="{00C3E650-A810-40D9-81A8-D3E73C9326E4}"/>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2"/>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sp>
        <p:nvSpPr>
          <p:cNvPr id="10" name="Square">
            <a:extLst>
              <a:ext uri="{FF2B5EF4-FFF2-40B4-BE49-F238E27FC236}">
                <a16:creationId xmlns:a16="http://schemas.microsoft.com/office/drawing/2014/main" id="{99F366F8-DC49-4E0B-B131-1FB92CC518E3}"/>
              </a:ext>
            </a:extLst>
          </p:cNvPr>
          <p:cNvSpPr/>
          <p:nvPr userDrawn="1"/>
        </p:nvSpPr>
        <p:spPr>
          <a:xfrm>
            <a:off x="861107" y="5390896"/>
            <a:ext cx="607299" cy="607299"/>
          </a:xfrm>
          <a:prstGeom prst="rect">
            <a:avLst/>
          </a:prstGeom>
          <a:solidFill>
            <a:srgbClr val="2872C5"/>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1" name="Rectangle">
            <a:extLst>
              <a:ext uri="{FF2B5EF4-FFF2-40B4-BE49-F238E27FC236}">
                <a16:creationId xmlns:a16="http://schemas.microsoft.com/office/drawing/2014/main" id="{10443275-64C7-4249-92B8-990C3BB41279}"/>
              </a:ext>
            </a:extLst>
          </p:cNvPr>
          <p:cNvSpPr/>
          <p:nvPr userDrawn="1"/>
        </p:nvSpPr>
        <p:spPr>
          <a:xfrm>
            <a:off x="576067" y="5108797"/>
            <a:ext cx="286654" cy="282073"/>
          </a:xfrm>
          <a:prstGeom prst="rect">
            <a:avLst/>
          </a:prstGeom>
          <a:solidFill>
            <a:srgbClr val="00C7FD"/>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85908D9A-1608-44B4-A0A3-FC9E665728CA}"/>
              </a:ext>
            </a:extLst>
          </p:cNvPr>
          <p:cNvSpPr/>
          <p:nvPr userDrawn="1"/>
        </p:nvSpPr>
        <p:spPr>
          <a:xfrm>
            <a:off x="861107" y="4952474"/>
            <a:ext cx="157461" cy="157461"/>
          </a:xfrm>
          <a:prstGeom prst="rect">
            <a:avLst/>
          </a:prstGeom>
          <a:solidFill>
            <a:srgbClr val="2872C5"/>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3" name="Graphic 2">
            <a:extLst>
              <a:ext uri="{FF2B5EF4-FFF2-40B4-BE49-F238E27FC236}">
                <a16:creationId xmlns:a16="http://schemas.microsoft.com/office/drawing/2014/main" id="{2952F383-4862-4271-B541-5612120030D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466513" y="5992753"/>
            <a:ext cx="1031758" cy="384723"/>
          </a:xfrm>
          <a:prstGeom prst="rect">
            <a:avLst/>
          </a:prstGeom>
        </p:spPr>
      </p:pic>
    </p:spTree>
    <p:extLst>
      <p:ext uri="{BB962C8B-B14F-4D97-AF65-F5344CB8AC3E}">
        <p14:creationId xmlns:p14="http://schemas.microsoft.com/office/powerpoint/2010/main" val="294541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4000">
                <a:solidFill>
                  <a:srgbClr val="525252"/>
                </a:solidFill>
              </a:defRPr>
            </a:lvl1pPr>
          </a:lstStyle>
          <a:p>
            <a:r>
              <a:rPr lang="en-US" dirty="0"/>
              <a:t>40pt Intel Clear Light Text Goes Here</a:t>
            </a:r>
          </a:p>
        </p:txBody>
      </p:sp>
    </p:spTree>
    <p:extLst>
      <p:ext uri="{BB962C8B-B14F-4D97-AF65-F5344CB8AC3E}">
        <p14:creationId xmlns:p14="http://schemas.microsoft.com/office/powerpoint/2010/main" val="970067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EBA0C540-99BD-45E3-99D2-78C2032EBE57}"/>
              </a:ext>
            </a:extLst>
          </p:cNvPr>
          <p:cNvSpPr>
            <a:spLocks noGrp="1"/>
          </p:cNvSpPr>
          <p:nvPr>
            <p:ph sz="quarter" idx="28"/>
          </p:nvPr>
        </p:nvSpPr>
        <p:spPr>
          <a:xfrm>
            <a:off x="571370" y="1673454"/>
            <a:ext cx="11010900" cy="457494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76909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ub &amp; Content">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EBA0C540-99BD-45E3-99D2-78C2032EBE57}"/>
              </a:ext>
            </a:extLst>
          </p:cNvPr>
          <p:cNvSpPr>
            <a:spLocks noGrp="1"/>
          </p:cNvSpPr>
          <p:nvPr>
            <p:ph sz="quarter" idx="28"/>
          </p:nvPr>
        </p:nvSpPr>
        <p:spPr>
          <a:xfrm>
            <a:off x="571370" y="2139953"/>
            <a:ext cx="11010900" cy="41084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3">
            <a:extLst>
              <a:ext uri="{FF2B5EF4-FFF2-40B4-BE49-F238E27FC236}">
                <a16:creationId xmlns:a16="http://schemas.microsoft.com/office/drawing/2014/main" id="{D980C114-FE9A-4B63-B509-F59F1A2C55A5}"/>
              </a:ext>
            </a:extLst>
          </p:cNvPr>
          <p:cNvSpPr>
            <a:spLocks noGrp="1"/>
          </p:cNvSpPr>
          <p:nvPr>
            <p:ph type="body" sz="quarter" idx="29"/>
          </p:nvPr>
        </p:nvSpPr>
        <p:spPr>
          <a:xfrm>
            <a:off x="571370" y="1612901"/>
            <a:ext cx="11022013"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247390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 &amp; 2 Content Columns">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EBEEA47F-E66C-C546-A539-293E792A32CD}"/>
              </a:ext>
            </a:extLst>
          </p:cNvPr>
          <p:cNvSpPr txBox="1">
            <a:spLocks noGrp="1"/>
          </p:cNvSpPr>
          <p:nvPr>
            <p:ph type="title" hasCustomPrompt="1"/>
          </p:nvPr>
        </p:nvSpPr>
        <p:spPr>
          <a:xfrm>
            <a:off x="571500" y="571501"/>
            <a:ext cx="11010901" cy="952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F495712A-D685-7146-A64F-2AEC13EF76F9}"/>
              </a:ext>
            </a:extLst>
          </p:cNvPr>
          <p:cNvSpPr>
            <a:spLocks noGrp="1"/>
          </p:cNvSpPr>
          <p:nvPr>
            <p:ph sz="quarter" idx="27"/>
          </p:nvPr>
        </p:nvSpPr>
        <p:spPr>
          <a:xfrm>
            <a:off x="571500" y="2139951"/>
            <a:ext cx="5288525"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A8FE6631-4BAF-4E4B-B6F0-F9ED72A3155E}"/>
              </a:ext>
            </a:extLst>
          </p:cNvPr>
          <p:cNvSpPr>
            <a:spLocks noGrp="1"/>
          </p:cNvSpPr>
          <p:nvPr>
            <p:ph sz="quarter" idx="28"/>
          </p:nvPr>
        </p:nvSpPr>
        <p:spPr>
          <a:xfrm>
            <a:off x="6289113" y="2139951"/>
            <a:ext cx="5288525"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3">
            <a:extLst>
              <a:ext uri="{FF2B5EF4-FFF2-40B4-BE49-F238E27FC236}">
                <a16:creationId xmlns:a16="http://schemas.microsoft.com/office/drawing/2014/main" id="{D4EEAA39-7062-4DCE-91B8-83056F818FA8}"/>
              </a:ext>
            </a:extLst>
          </p:cNvPr>
          <p:cNvSpPr>
            <a:spLocks noGrp="1"/>
          </p:cNvSpPr>
          <p:nvPr>
            <p:ph type="body" sz="quarter" idx="29"/>
          </p:nvPr>
        </p:nvSpPr>
        <p:spPr>
          <a:xfrm>
            <a:off x="571500" y="1612901"/>
            <a:ext cx="11022013"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288405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 Content Columns">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EBEEA47F-E66C-C546-A539-293E792A32CD}"/>
              </a:ext>
            </a:extLst>
          </p:cNvPr>
          <p:cNvSpPr txBox="1">
            <a:spLocks noGrp="1"/>
          </p:cNvSpPr>
          <p:nvPr>
            <p:ph type="title" hasCustomPrompt="1"/>
          </p:nvPr>
        </p:nvSpPr>
        <p:spPr>
          <a:xfrm>
            <a:off x="571500" y="571501"/>
            <a:ext cx="11010901" cy="952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F495712A-D685-7146-A64F-2AEC13EF76F9}"/>
              </a:ext>
            </a:extLst>
          </p:cNvPr>
          <p:cNvSpPr>
            <a:spLocks noGrp="1"/>
          </p:cNvSpPr>
          <p:nvPr>
            <p:ph sz="quarter" idx="27"/>
          </p:nvPr>
        </p:nvSpPr>
        <p:spPr>
          <a:xfrm>
            <a:off x="571500" y="1673402"/>
            <a:ext cx="5288525" cy="45848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A8FE6631-4BAF-4E4B-B6F0-F9ED72A3155E}"/>
              </a:ext>
            </a:extLst>
          </p:cNvPr>
          <p:cNvSpPr>
            <a:spLocks noGrp="1"/>
          </p:cNvSpPr>
          <p:nvPr>
            <p:ph sz="quarter" idx="28"/>
          </p:nvPr>
        </p:nvSpPr>
        <p:spPr>
          <a:xfrm>
            <a:off x="6289113" y="1673402"/>
            <a:ext cx="5288525" cy="45848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7176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ub, Content &amp; 2 Pictures">
    <p:spTree>
      <p:nvGrpSpPr>
        <p:cNvPr id="1" name=""/>
        <p:cNvGrpSpPr/>
        <p:nvPr/>
      </p:nvGrpSpPr>
      <p:grpSpPr>
        <a:xfrm>
          <a:off x="0" y="0"/>
          <a:ext cx="0" cy="0"/>
          <a:chOff x="0" y="0"/>
          <a:chExt cx="0" cy="0"/>
        </a:xfrm>
      </p:grpSpPr>
      <p:sp>
        <p:nvSpPr>
          <p:cNvPr id="23" name="Title Text">
            <a:extLst>
              <a:ext uri="{FF2B5EF4-FFF2-40B4-BE49-F238E27FC236}">
                <a16:creationId xmlns:a16="http://schemas.microsoft.com/office/drawing/2014/main" id="{FAEAC0A3-8438-1245-A28C-64BC26BFB231}"/>
              </a:ext>
            </a:extLst>
          </p:cNvPr>
          <p:cNvSpPr txBox="1">
            <a:spLocks noGrp="1"/>
          </p:cNvSpPr>
          <p:nvPr>
            <p:ph type="title" hasCustomPrompt="1"/>
          </p:nvPr>
        </p:nvSpPr>
        <p:spPr>
          <a:xfrm>
            <a:off x="571500" y="567227"/>
            <a:ext cx="5755707" cy="9458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25" name="Body Level One…">
            <a:extLst>
              <a:ext uri="{FF2B5EF4-FFF2-40B4-BE49-F238E27FC236}">
                <a16:creationId xmlns:a16="http://schemas.microsoft.com/office/drawing/2014/main" id="{6903F994-74B2-4D40-AA5F-7F3D24A00171}"/>
              </a:ext>
            </a:extLst>
          </p:cNvPr>
          <p:cNvSpPr txBox="1">
            <a:spLocks noGrp="1"/>
          </p:cNvSpPr>
          <p:nvPr>
            <p:ph idx="27" hasCustomPrompt="1"/>
          </p:nvPr>
        </p:nvSpPr>
        <p:spPr>
          <a:xfrm>
            <a:off x="6609331" y="2978828"/>
            <a:ext cx="4668837" cy="3453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numCol="1">
            <a:normAutofit/>
          </a:bodyPr>
          <a:lstStyle>
            <a:lvl1pPr marL="0" marR="0" indent="0" algn="l" defTabSz="609600" eaLnBrk="1" fontAlgn="auto" latinLnBrk="0" hangingPunct="1">
              <a:lnSpc>
                <a:spcPts val="2450"/>
              </a:lnSpc>
              <a:spcBef>
                <a:spcPts val="0"/>
              </a:spcBef>
              <a:spcAft>
                <a:spcPts val="0"/>
              </a:spcAft>
              <a:buClrTx/>
              <a:buSzTx/>
              <a:buFont typeface="Arial" panose="020B0604020202020204" pitchFamily="34" charset="0"/>
              <a:buNone/>
              <a:tabLst/>
              <a:defRPr sz="1600">
                <a:solidFill>
                  <a:schemeClr val="tx2"/>
                </a:solidFill>
              </a:defRPr>
            </a:lvl1pPr>
          </a:lstStyle>
          <a:p>
            <a:r>
              <a:rPr lang="en-US" dirty="0"/>
              <a:t>Image Caption 16pt gray text</a:t>
            </a:r>
          </a:p>
        </p:txBody>
      </p:sp>
      <p:sp>
        <p:nvSpPr>
          <p:cNvPr id="26" name="Body Level One…">
            <a:extLst>
              <a:ext uri="{FF2B5EF4-FFF2-40B4-BE49-F238E27FC236}">
                <a16:creationId xmlns:a16="http://schemas.microsoft.com/office/drawing/2014/main" id="{BF74888E-798E-B543-94EF-279F3EA6E46B}"/>
              </a:ext>
            </a:extLst>
          </p:cNvPr>
          <p:cNvSpPr txBox="1">
            <a:spLocks noGrp="1"/>
          </p:cNvSpPr>
          <p:nvPr>
            <p:ph idx="28" hasCustomPrompt="1"/>
          </p:nvPr>
        </p:nvSpPr>
        <p:spPr>
          <a:xfrm>
            <a:off x="6609331" y="5929172"/>
            <a:ext cx="4668837" cy="3453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numCol="1">
            <a:normAutofit/>
          </a:bodyPr>
          <a:lstStyle>
            <a:lvl1pPr marL="0" marR="0" indent="0" algn="l" defTabSz="609600" eaLnBrk="1" fontAlgn="auto" latinLnBrk="0" hangingPunct="1">
              <a:lnSpc>
                <a:spcPts val="2450"/>
              </a:lnSpc>
              <a:spcBef>
                <a:spcPts val="0"/>
              </a:spcBef>
              <a:spcAft>
                <a:spcPts val="0"/>
              </a:spcAft>
              <a:buClrTx/>
              <a:buSzTx/>
              <a:buFont typeface="Arial" panose="020B0604020202020204" pitchFamily="34" charset="0"/>
              <a:buNone/>
              <a:tabLst/>
              <a:defRPr sz="1600">
                <a:solidFill>
                  <a:schemeClr val="tx2"/>
                </a:solidFill>
              </a:defRPr>
            </a:lvl1pPr>
          </a:lstStyle>
          <a:p>
            <a:r>
              <a:rPr lang="en-US" dirty="0"/>
              <a:t>Image Caption 16pt gray text</a:t>
            </a:r>
          </a:p>
        </p:txBody>
      </p:sp>
      <p:sp>
        <p:nvSpPr>
          <p:cNvPr id="5" name="Picture Placeholder 4">
            <a:extLst>
              <a:ext uri="{FF2B5EF4-FFF2-40B4-BE49-F238E27FC236}">
                <a16:creationId xmlns:a16="http://schemas.microsoft.com/office/drawing/2014/main" id="{BB3C6455-4913-47BC-8232-AB0BABBA08C3}"/>
              </a:ext>
            </a:extLst>
          </p:cNvPr>
          <p:cNvSpPr>
            <a:spLocks noGrp="1"/>
          </p:cNvSpPr>
          <p:nvPr>
            <p:ph type="pic" sz="quarter" idx="30"/>
          </p:nvPr>
        </p:nvSpPr>
        <p:spPr>
          <a:xfrm>
            <a:off x="6609331" y="571500"/>
            <a:ext cx="4668837" cy="2381250"/>
          </a:xfrm>
        </p:spPr>
        <p:txBody>
          <a:bodyPr/>
          <a:lstStyle/>
          <a:p>
            <a:endParaRPr lang="en-US"/>
          </a:p>
        </p:txBody>
      </p:sp>
      <p:sp>
        <p:nvSpPr>
          <p:cNvPr id="20" name="Picture Placeholder 4">
            <a:extLst>
              <a:ext uri="{FF2B5EF4-FFF2-40B4-BE49-F238E27FC236}">
                <a16:creationId xmlns:a16="http://schemas.microsoft.com/office/drawing/2014/main" id="{5CA48836-DAA2-4E4F-A22A-2F5682E12CEF}"/>
              </a:ext>
            </a:extLst>
          </p:cNvPr>
          <p:cNvSpPr>
            <a:spLocks noGrp="1"/>
          </p:cNvSpPr>
          <p:nvPr>
            <p:ph type="pic" sz="quarter" idx="31"/>
          </p:nvPr>
        </p:nvSpPr>
        <p:spPr>
          <a:xfrm>
            <a:off x="6609331" y="3537061"/>
            <a:ext cx="4668837" cy="2381250"/>
          </a:xfrm>
        </p:spPr>
        <p:txBody>
          <a:bodyPr/>
          <a:lstStyle/>
          <a:p>
            <a:endParaRPr lang="en-US"/>
          </a:p>
        </p:txBody>
      </p:sp>
      <p:sp>
        <p:nvSpPr>
          <p:cNvPr id="14" name="Content Placeholder 2">
            <a:extLst>
              <a:ext uri="{FF2B5EF4-FFF2-40B4-BE49-F238E27FC236}">
                <a16:creationId xmlns:a16="http://schemas.microsoft.com/office/drawing/2014/main" id="{DC0D3278-E8A7-4B14-A5ED-BE235CEC6F80}"/>
              </a:ext>
            </a:extLst>
          </p:cNvPr>
          <p:cNvSpPr>
            <a:spLocks noGrp="1"/>
          </p:cNvSpPr>
          <p:nvPr>
            <p:ph sz="quarter" idx="32"/>
          </p:nvPr>
        </p:nvSpPr>
        <p:spPr>
          <a:xfrm>
            <a:off x="571500" y="2139952"/>
            <a:ext cx="5768944"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3">
            <a:extLst>
              <a:ext uri="{FF2B5EF4-FFF2-40B4-BE49-F238E27FC236}">
                <a16:creationId xmlns:a16="http://schemas.microsoft.com/office/drawing/2014/main" id="{403FD6E6-528D-49D5-BBAB-B26572C15F20}"/>
              </a:ext>
            </a:extLst>
          </p:cNvPr>
          <p:cNvSpPr>
            <a:spLocks noGrp="1"/>
          </p:cNvSpPr>
          <p:nvPr>
            <p:ph type="body" sz="quarter" idx="29"/>
          </p:nvPr>
        </p:nvSpPr>
        <p:spPr>
          <a:xfrm>
            <a:off x="571500" y="1612901"/>
            <a:ext cx="5768944"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746653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C80E488-8534-4743-924A-62CA17A7A192}"/>
              </a:ext>
            </a:extLst>
          </p:cNvPr>
          <p:cNvSpPr/>
          <p:nvPr userDrawn="1"/>
        </p:nvSpPr>
        <p:spPr>
          <a:xfrm>
            <a:off x="0" y="6458251"/>
            <a:ext cx="11736987"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5F27ABEE-91E1-420E-AD52-066ECB7CBDFC}"/>
              </a:ext>
            </a:extLst>
          </p:cNvPr>
          <p:cNvSpPr/>
          <p:nvPr userDrawn="1"/>
        </p:nvSpPr>
        <p:spPr>
          <a:xfrm rot="5400000">
            <a:off x="8758537" y="2978453"/>
            <a:ext cx="6407450"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 name="Body Level One…"/>
          <p:cNvSpPr txBox="1">
            <a:spLocks noGrp="1"/>
          </p:cNvSpPr>
          <p:nvPr>
            <p:ph type="body" idx="1"/>
          </p:nvPr>
        </p:nvSpPr>
        <p:spPr>
          <a:xfrm>
            <a:off x="592915" y="1524000"/>
            <a:ext cx="10972801" cy="47244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r>
              <a:rPr lang="en-US" dirty="0"/>
              <a:t>Body copy Intel clear light 28 point</a:t>
            </a:r>
          </a:p>
          <a:p>
            <a:pPr lvl="1"/>
            <a:r>
              <a:rPr lang="en-US" dirty="0"/>
              <a:t>Sub Bullet one 24 point</a:t>
            </a:r>
          </a:p>
          <a:p>
            <a:pPr lvl="2"/>
            <a:r>
              <a:rPr lang="en-US" dirty="0"/>
              <a:t>Sub Bullet two 20 point</a:t>
            </a:r>
          </a:p>
          <a:p>
            <a:pPr lvl="3"/>
            <a:r>
              <a:rPr lang="en-US" dirty="0"/>
              <a:t>Sub Bullet three 18 point</a:t>
            </a:r>
          </a:p>
          <a:p>
            <a:pPr lvl="4"/>
            <a:r>
              <a:rPr lang="en-US" dirty="0"/>
              <a:t>Sub Bullet four 16 point</a:t>
            </a:r>
            <a:br>
              <a:rPr lang="en-US" dirty="0"/>
            </a:br>
            <a:endParaRPr lang="en-US" dirty="0"/>
          </a:p>
          <a:p>
            <a:pPr lvl="2"/>
            <a:endParaRPr dirty="0"/>
          </a:p>
        </p:txBody>
      </p:sp>
      <p:sp>
        <p:nvSpPr>
          <p:cNvPr id="4" name="Title Text"/>
          <p:cNvSpPr txBox="1">
            <a:spLocks noGrp="1"/>
          </p:cNvSpPr>
          <p:nvPr>
            <p:ph type="title"/>
          </p:nvPr>
        </p:nvSpPr>
        <p:spPr>
          <a:xfrm>
            <a:off x="592916" y="571500"/>
            <a:ext cx="10972801" cy="8836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p>
            <a:r>
              <a:rPr lang="en-US" dirty="0"/>
              <a:t>40pt Intel Clear Light Text Goes Here</a:t>
            </a:r>
            <a:endParaRPr dirty="0"/>
          </a:p>
        </p:txBody>
      </p:sp>
      <p:pic>
        <p:nvPicPr>
          <p:cNvPr id="6" name="Graphic 5">
            <a:extLst>
              <a:ext uri="{FF2B5EF4-FFF2-40B4-BE49-F238E27FC236}">
                <a16:creationId xmlns:a16="http://schemas.microsoft.com/office/drawing/2014/main" id="{DCACDBB0-BD96-446C-8F63-C56E4AA10FBD}"/>
              </a:ext>
            </a:extLst>
          </p:cNvPr>
          <p:cNvPicPr>
            <a:picLocks noChangeAspect="1"/>
          </p:cNvPicPr>
          <p:nvPr userDrawn="1"/>
        </p:nvPicPr>
        <p:blipFill>
          <a:blip r:embed="rId29">
            <a:extLst>
              <a:ext uri="{96DAC541-7B7A-43D3-8B79-37D633B846F1}">
                <asvg:svgBlip xmlns:asvg="http://schemas.microsoft.com/office/drawing/2016/SVG/main" r:embed="rId30"/>
              </a:ext>
            </a:extLst>
          </a:blip>
          <a:stretch>
            <a:fillRect/>
          </a:stretch>
        </p:blipFill>
        <p:spPr>
          <a:xfrm>
            <a:off x="11137466" y="6554735"/>
            <a:ext cx="476084" cy="177524"/>
          </a:xfrm>
          <a:prstGeom prst="rect">
            <a:avLst/>
          </a:prstGeom>
        </p:spPr>
      </p:pic>
      <p:sp>
        <p:nvSpPr>
          <p:cNvPr id="9" name="TextBox 8">
            <a:extLst>
              <a:ext uri="{FF2B5EF4-FFF2-40B4-BE49-F238E27FC236}">
                <a16:creationId xmlns:a16="http://schemas.microsoft.com/office/drawing/2014/main" id="{51520E06-BF98-49FF-91DB-15EBE855DD9E}"/>
              </a:ext>
            </a:extLst>
          </p:cNvPr>
          <p:cNvSpPr txBox="1"/>
          <p:nvPr userDrawn="1"/>
        </p:nvSpPr>
        <p:spPr>
          <a:xfrm>
            <a:off x="11908632" y="6579173"/>
            <a:ext cx="128240"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800" b="0" i="0" u="none" strike="noStrike" cap="none" spc="0" normalizeH="0" baseline="0" smtClean="0">
                <a:ln>
                  <a:noFill/>
                </a:ln>
                <a:solidFill>
                  <a:schemeClr val="bg2"/>
                </a:solidFill>
                <a:effectLst/>
                <a:uFillTx/>
                <a:latin typeface="+mn-lt"/>
                <a:ea typeface="+mn-ea"/>
                <a:cs typeface="+mn-cs"/>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800" b="0" i="0" u="none" strike="noStrike" cap="none" spc="0" normalizeH="0" baseline="0" dirty="0" err="1">
              <a:ln>
                <a:noFill/>
              </a:ln>
              <a:solidFill>
                <a:schemeClr val="bg2"/>
              </a:solidFill>
              <a:effectLst/>
              <a:uFillTx/>
              <a:latin typeface="+mn-lt"/>
              <a:ea typeface="+mn-ea"/>
              <a:cs typeface="+mn-cs"/>
              <a:sym typeface="Helvetica Neue"/>
            </a:endParaRPr>
          </a:p>
        </p:txBody>
      </p:sp>
    </p:spTree>
    <p:extLst>
      <p:ext uri="{BB962C8B-B14F-4D97-AF65-F5344CB8AC3E}">
        <p14:creationId xmlns:p14="http://schemas.microsoft.com/office/powerpoint/2010/main" val="15303322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marL="0" marR="0" indent="0" algn="l" defTabSz="609600" latinLnBrk="0">
        <a:lnSpc>
          <a:spcPct val="90000"/>
        </a:lnSpc>
        <a:spcBef>
          <a:spcPts val="0"/>
        </a:spcBef>
        <a:spcAft>
          <a:spcPts val="0"/>
        </a:spcAft>
        <a:buClrTx/>
        <a:buSzTx/>
        <a:buFontTx/>
        <a:buNone/>
        <a:tabLst/>
        <a:defRPr sz="40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p:titleStyle>
    <p:bodyStyle>
      <a:lvl1pPr marL="228600" marR="0" indent="-228600" algn="l" defTabSz="609600" latinLnBrk="0">
        <a:lnSpc>
          <a:spcPct val="100000"/>
        </a:lnSpc>
        <a:spcBef>
          <a:spcPts val="1200"/>
        </a:spcBef>
        <a:spcAft>
          <a:spcPts val="0"/>
        </a:spcAft>
        <a:buClrTx/>
        <a:buSzTx/>
        <a:buFont typeface="Wingdings" pitchFamily="2" charset="2"/>
        <a:buChar char="§"/>
        <a:tabLst/>
        <a:defRPr sz="2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431800" marR="0" indent="-203200" algn="l" defTabSz="609600" latinLnBrk="0">
        <a:lnSpc>
          <a:spcPct val="100000"/>
        </a:lnSpc>
        <a:spcBef>
          <a:spcPts val="1200"/>
        </a:spcBef>
        <a:spcAft>
          <a:spcPts val="0"/>
        </a:spcAft>
        <a:buClrTx/>
        <a:buSzTx/>
        <a:buFont typeface="Arial" panose="020B0604020202020204" pitchFamily="34" charset="0"/>
        <a:buChar char="•"/>
        <a:tabLst/>
        <a:defRPr sz="24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2pPr>
      <a:lvl3pPr marL="686594" marR="0" indent="-197644" algn="l" defTabSz="609600" latinLnBrk="0">
        <a:lnSpc>
          <a:spcPct val="100000"/>
        </a:lnSpc>
        <a:spcBef>
          <a:spcPts val="1200"/>
        </a:spcBef>
        <a:spcAft>
          <a:spcPts val="0"/>
        </a:spcAft>
        <a:buClrTx/>
        <a:buSzTx/>
        <a:buFont typeface="Arial" panose="020B0604020202020204" pitchFamily="34" charset="0"/>
        <a:buChar char="•"/>
        <a:tabLst/>
        <a:defRPr sz="1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3pPr>
      <a:lvl4pPr marL="919957" marR="0" indent="-228600" algn="l" defTabSz="609600" latinLnBrk="0">
        <a:lnSpc>
          <a:spcPct val="100000"/>
        </a:lnSpc>
        <a:spcBef>
          <a:spcPts val="1200"/>
        </a:spcBef>
        <a:spcAft>
          <a:spcPts val="0"/>
        </a:spcAft>
        <a:buClrTx/>
        <a:buSzTx/>
        <a:buFont typeface="Arial" panose="020B0604020202020204" pitchFamily="34" charset="0"/>
        <a:buChar char="•"/>
        <a:tabLst/>
        <a:defRPr sz="1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4pPr>
      <a:lvl5pPr marL="1148557" marR="0" indent="-228600" algn="l" defTabSz="609600" latinLnBrk="0">
        <a:lnSpc>
          <a:spcPct val="100000"/>
        </a:lnSpc>
        <a:spcBef>
          <a:spcPts val="1200"/>
        </a:spcBef>
        <a:spcAft>
          <a:spcPts val="0"/>
        </a:spcAft>
        <a:buClrTx/>
        <a:buSzTx/>
        <a:buFont typeface="Arial" panose="020B0604020202020204" pitchFamily="34" charset="0"/>
        <a:buChar char="•"/>
        <a:tabLst/>
        <a:defRPr sz="16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5pPr>
      <a:lvl6pPr marL="0" marR="0" indent="5715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6pPr>
      <a:lvl7pPr marL="0" marR="0" indent="6858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7pPr>
      <a:lvl8pPr marL="0" marR="0" indent="8001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8pPr>
      <a:lvl9pPr marL="0" marR="0" indent="9144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9pPr>
    </p:bodyStyle>
    <p:otherStyle>
      <a:lvl1pPr marL="0" marR="0" indent="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1pPr>
      <a:lvl2pPr marL="0" marR="0" indent="2286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2pPr>
      <a:lvl3pPr marL="0" marR="0" indent="4572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3pPr>
      <a:lvl4pPr marL="0" marR="0" indent="6858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4pPr>
      <a:lvl5pPr marL="0" marR="0" indent="9144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5pPr>
      <a:lvl6pPr marL="0" marR="0" indent="11430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6pPr>
      <a:lvl7pPr marL="0" marR="0" indent="13716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7pPr>
      <a:lvl8pPr marL="0" marR="0" indent="16002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8pPr>
      <a:lvl9pPr marL="0" marR="0" indent="18288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79F4BE2-8E4A-4003-B816-9E34781F7E88}"/>
              </a:ext>
            </a:extLst>
          </p:cNvPr>
          <p:cNvSpPr>
            <a:spLocks noGrp="1"/>
          </p:cNvSpPr>
          <p:nvPr>
            <p:ph type="title"/>
          </p:nvPr>
        </p:nvSpPr>
        <p:spPr>
          <a:xfrm>
            <a:off x="1720971" y="2772297"/>
            <a:ext cx="9621777" cy="1840045"/>
          </a:xfrm>
        </p:spPr>
        <p:txBody>
          <a:bodyPr/>
          <a:lstStyle/>
          <a:p>
            <a:r>
              <a:rPr lang="en-US" sz="4000" dirty="0"/>
              <a:t>On the SA6 study item proposal on Service Function Chaining (SP-211559)</a:t>
            </a:r>
            <a:br>
              <a:rPr lang="en-US" sz="4000" dirty="0"/>
            </a:br>
            <a:endParaRPr lang="en-US" sz="4000" dirty="0"/>
          </a:p>
        </p:txBody>
      </p:sp>
      <p:sp>
        <p:nvSpPr>
          <p:cNvPr id="4" name="Text Placeholder 3">
            <a:extLst>
              <a:ext uri="{FF2B5EF4-FFF2-40B4-BE49-F238E27FC236}">
                <a16:creationId xmlns:a16="http://schemas.microsoft.com/office/drawing/2014/main" id="{C5139A39-08BC-4F2F-94A3-F43AAEEFAEB4}"/>
              </a:ext>
            </a:extLst>
          </p:cNvPr>
          <p:cNvSpPr>
            <a:spLocks noGrp="1"/>
          </p:cNvSpPr>
          <p:nvPr>
            <p:ph type="body" sz="quarter" idx="25"/>
          </p:nvPr>
        </p:nvSpPr>
        <p:spPr>
          <a:xfrm>
            <a:off x="1720971" y="1867050"/>
            <a:ext cx="9796281" cy="747406"/>
          </a:xfrm>
        </p:spPr>
        <p:txBody>
          <a:bodyPr>
            <a:normAutofit/>
          </a:bodyPr>
          <a:lstStyle/>
          <a:p>
            <a:r>
              <a:rPr lang="en-US" sz="4400" dirty="0"/>
              <a:t>3GPP</a:t>
            </a:r>
          </a:p>
        </p:txBody>
      </p:sp>
      <p:sp>
        <p:nvSpPr>
          <p:cNvPr id="9" name="Text Placeholder 8">
            <a:extLst>
              <a:ext uri="{FF2B5EF4-FFF2-40B4-BE49-F238E27FC236}">
                <a16:creationId xmlns:a16="http://schemas.microsoft.com/office/drawing/2014/main" id="{ABEAF9F9-E88D-44A4-A1B6-BAA2E532B65E}"/>
              </a:ext>
            </a:extLst>
          </p:cNvPr>
          <p:cNvSpPr>
            <a:spLocks noGrp="1"/>
          </p:cNvSpPr>
          <p:nvPr>
            <p:ph type="body" sz="quarter" idx="27"/>
          </p:nvPr>
        </p:nvSpPr>
        <p:spPr>
          <a:xfrm>
            <a:off x="8997306" y="234889"/>
            <a:ext cx="2899322" cy="311865"/>
          </a:xfrm>
        </p:spPr>
        <p:txBody>
          <a:bodyPr>
            <a:normAutofit/>
          </a:bodyPr>
          <a:lstStyle/>
          <a:p>
            <a:r>
              <a:rPr lang="en-US" dirty="0"/>
              <a:t>SP-211565</a:t>
            </a:r>
          </a:p>
        </p:txBody>
      </p:sp>
    </p:spTree>
    <p:extLst>
      <p:ext uri="{BB962C8B-B14F-4D97-AF65-F5344CB8AC3E}">
        <p14:creationId xmlns:p14="http://schemas.microsoft.com/office/powerpoint/2010/main" val="2086400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48C4CC-E414-4293-B248-44C43308F5B8}"/>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35B1E0F4-4BB2-425F-9603-8CF3846E5E44}"/>
              </a:ext>
            </a:extLst>
          </p:cNvPr>
          <p:cNvSpPr>
            <a:spLocks noGrp="1"/>
          </p:cNvSpPr>
          <p:nvPr>
            <p:ph idx="1"/>
          </p:nvPr>
        </p:nvSpPr>
        <p:spPr/>
        <p:txBody>
          <a:bodyPr>
            <a:normAutofit/>
          </a:bodyPr>
          <a:lstStyle/>
          <a:p>
            <a:r>
              <a:rPr lang="en-US" sz="2400" dirty="0"/>
              <a:t>Based on SA1 requirement on Service Function Chaining (SFC), SA2 has approved the SA2 SID (</a:t>
            </a:r>
            <a:r>
              <a:rPr lang="en-US" sz="2400" dirty="0">
                <a:highlight>
                  <a:srgbClr val="FFFF00"/>
                </a:highlight>
              </a:rPr>
              <a:t>S2-2108160</a:t>
            </a:r>
            <a:r>
              <a:rPr lang="en-US" sz="2400" dirty="0"/>
              <a:t>) that is subject to prioritization in SA#94-e.</a:t>
            </a:r>
          </a:p>
          <a:p>
            <a:r>
              <a:rPr lang="en-US" sz="2400" dirty="0"/>
              <a:t>A companion SA6 SID proposal (</a:t>
            </a:r>
            <a:r>
              <a:rPr lang="en-US" sz="2400" dirty="0">
                <a:highlight>
                  <a:srgbClr val="FFFF00"/>
                </a:highlight>
              </a:rPr>
              <a:t>S6-212737</a:t>
            </a:r>
            <a:r>
              <a:rPr lang="en-US" sz="2400" dirty="0"/>
              <a:t>) was objected from one company on the ground that there is “lack of requirements”. </a:t>
            </a:r>
          </a:p>
          <a:p>
            <a:r>
              <a:rPr lang="en-US" sz="2400" dirty="0"/>
              <a:t>In the subsequent slides, we illustrate that the SA1 requirements for SFC can be approached with two different architecture models that can be considered both in SA2 and SA6. </a:t>
            </a:r>
          </a:p>
        </p:txBody>
      </p:sp>
    </p:spTree>
    <p:extLst>
      <p:ext uri="{BB962C8B-B14F-4D97-AF65-F5344CB8AC3E}">
        <p14:creationId xmlns:p14="http://schemas.microsoft.com/office/powerpoint/2010/main" val="4130787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EBD8EB-D720-4DDA-9795-6963B18BA445}"/>
              </a:ext>
            </a:extLst>
          </p:cNvPr>
          <p:cNvSpPr>
            <a:spLocks noGrp="1"/>
          </p:cNvSpPr>
          <p:nvPr>
            <p:ph type="title"/>
          </p:nvPr>
        </p:nvSpPr>
        <p:spPr/>
        <p:txBody>
          <a:bodyPr/>
          <a:lstStyle/>
          <a:p>
            <a:r>
              <a:rPr lang="en-US" dirty="0"/>
              <a:t>About SFC status</a:t>
            </a:r>
          </a:p>
        </p:txBody>
      </p:sp>
      <p:sp>
        <p:nvSpPr>
          <p:cNvPr id="3" name="Content Placeholder 2">
            <a:extLst>
              <a:ext uri="{FF2B5EF4-FFF2-40B4-BE49-F238E27FC236}">
                <a16:creationId xmlns:a16="http://schemas.microsoft.com/office/drawing/2014/main" id="{416C6423-8446-4EAA-ACCD-1A8196B1CB7D}"/>
              </a:ext>
            </a:extLst>
          </p:cNvPr>
          <p:cNvSpPr>
            <a:spLocks noGrp="1"/>
          </p:cNvSpPr>
          <p:nvPr>
            <p:ph idx="1"/>
          </p:nvPr>
        </p:nvSpPr>
        <p:spPr/>
        <p:txBody>
          <a:bodyPr>
            <a:normAutofit fontScale="85000" lnSpcReduction="20000"/>
          </a:bodyPr>
          <a:lstStyle/>
          <a:p>
            <a:r>
              <a:rPr lang="en-US" dirty="0"/>
              <a:t>SA1 Requirements (TS 22.261 Sec. 6.35.2/3)</a:t>
            </a:r>
          </a:p>
          <a:p>
            <a:pPr lvl="1"/>
            <a:r>
              <a:rPr lang="en-GB" sz="1800" dirty="0">
                <a:effectLst/>
                <a:latin typeface="Times New Roman" panose="02020603050405020304" pitchFamily="18" charset="0"/>
                <a:ea typeface="Times New Roman" panose="02020603050405020304" pitchFamily="18" charset="0"/>
              </a:rPr>
              <a:t>Service function chaining shall support deployments where the Hosted Services are provided by the operator and deployments where the Hosted Services are provided by a third party.</a:t>
            </a:r>
            <a:endParaRPr lang="en-US" dirty="0"/>
          </a:p>
          <a:p>
            <a:pPr lvl="1"/>
            <a:r>
              <a:rPr lang="en-GB" sz="1800" dirty="0">
                <a:effectLst/>
                <a:latin typeface="Times New Roman" panose="02020603050405020304" pitchFamily="18" charset="0"/>
                <a:ea typeface="Times New Roman" panose="02020603050405020304" pitchFamily="18" charset="0"/>
              </a:rPr>
              <a:t>The service function management shall be able to manage service function chaining for deployments where the Hosted Services are provided by the operator and for deployments where the Hosted Services are provided by a third party.</a:t>
            </a:r>
          </a:p>
          <a:p>
            <a:r>
              <a:rPr lang="en-GB" dirty="0"/>
              <a:t>Excerpts form SA2 SID </a:t>
            </a:r>
            <a:r>
              <a:rPr lang="en-US" sz="2800" dirty="0"/>
              <a:t>(</a:t>
            </a:r>
            <a:r>
              <a:rPr lang="en-US" sz="2800" dirty="0">
                <a:highlight>
                  <a:srgbClr val="FFFF00"/>
                </a:highlight>
              </a:rPr>
              <a:t>S2-2108160</a:t>
            </a:r>
            <a:r>
              <a:rPr lang="en-US" sz="2800" dirty="0"/>
              <a:t>)</a:t>
            </a:r>
            <a:endParaRPr lang="en-GB" dirty="0"/>
          </a:p>
          <a:p>
            <a:pPr lvl="1"/>
            <a:r>
              <a:rPr lang="en-US" sz="1800" dirty="0">
                <a:solidFill>
                  <a:srgbClr val="000000"/>
                </a:solidFill>
                <a:effectLst/>
                <a:latin typeface="Times New Roman" panose="02020603050405020304" pitchFamily="18" charset="0"/>
                <a:ea typeface="PMingLiU" panose="02020500000000000000" pitchFamily="18" charset="-120"/>
              </a:rPr>
              <a:t>Consider different SFC deployments for the 5G network (in Edge Hosting Environment and central location on N6) and investigate the potential required coordination for SFC processing in these SFC deployments.  </a:t>
            </a:r>
          </a:p>
          <a:p>
            <a:pPr marL="228600" lvl="1" indent="0">
              <a:buNone/>
            </a:pPr>
            <a:r>
              <a:rPr lang="en-GB" sz="1800" dirty="0">
                <a:solidFill>
                  <a:srgbClr val="000000"/>
                </a:solidFill>
                <a:effectLst/>
                <a:latin typeface="Times New Roman" panose="02020603050405020304" pitchFamily="18" charset="0"/>
                <a:ea typeface="SimSun" panose="02010600030101010101" pitchFamily="2" charset="-122"/>
              </a:rPr>
              <a:t>	NOTE: This study considers only traffic handled over N6 </a:t>
            </a:r>
            <a:r>
              <a:rPr lang="en-GB" sz="1800" b="1" u="sng" dirty="0">
                <a:solidFill>
                  <a:srgbClr val="000000"/>
                </a:solidFill>
                <a:effectLst/>
                <a:latin typeface="Times New Roman" panose="02020603050405020304" pitchFamily="18" charset="0"/>
                <a:ea typeface="SimSun" panose="02010600030101010101" pitchFamily="2" charset="-122"/>
              </a:rPr>
              <a:t>by PSA UPF(s) in 5G network</a:t>
            </a:r>
            <a:r>
              <a:rPr lang="en-GB" sz="1800" dirty="0">
                <a:solidFill>
                  <a:srgbClr val="000000"/>
                </a:solidFill>
                <a:effectLst/>
                <a:latin typeface="Times New Roman" panose="02020603050405020304" pitchFamily="18" charset="0"/>
                <a:ea typeface="SimSun" panose="02010600030101010101" pitchFamily="2" charset="-122"/>
              </a:rPr>
              <a:t>.</a:t>
            </a:r>
            <a:endParaRPr lang="en-US" sz="1800" dirty="0">
              <a:solidFill>
                <a:srgbClr val="000000"/>
              </a:solidFill>
              <a:effectLst/>
              <a:latin typeface="Times New Roman" panose="02020603050405020304" pitchFamily="18" charset="0"/>
              <a:ea typeface="PMingLiU" panose="02020500000000000000" pitchFamily="18" charset="-120"/>
            </a:endParaRPr>
          </a:p>
          <a:p>
            <a:r>
              <a:rPr lang="en-US" dirty="0"/>
              <a:t>Excerpts from proposed SA6 SID</a:t>
            </a:r>
            <a:r>
              <a:rPr lang="en-US" sz="2800" dirty="0"/>
              <a:t> (</a:t>
            </a:r>
            <a:r>
              <a:rPr lang="en-US" sz="2800" dirty="0">
                <a:highlight>
                  <a:srgbClr val="FFFF00"/>
                </a:highlight>
              </a:rPr>
              <a:t>S6-212737</a:t>
            </a:r>
            <a:r>
              <a:rPr lang="en-US" sz="2800" dirty="0"/>
              <a:t>)</a:t>
            </a:r>
            <a:endParaRPr lang="en-US" dirty="0"/>
          </a:p>
          <a:p>
            <a:pPr lvl="1" fontAlgn="auto" hangingPunct="0"/>
            <a:r>
              <a:rPr lang="en-GB" sz="1800" dirty="0">
                <a:solidFill>
                  <a:srgbClr val="000000"/>
                </a:solidFill>
                <a:latin typeface="Times New Roman" panose="02020603050405020304" pitchFamily="18" charset="0"/>
                <a:ea typeface="PMingLiU" panose="02020500000000000000" pitchFamily="18" charset="-120"/>
              </a:rPr>
              <a:t>The feasibility of using </a:t>
            </a:r>
            <a:r>
              <a:rPr lang="en-GB" sz="1800" b="1" u="sng" dirty="0">
                <a:solidFill>
                  <a:srgbClr val="000000"/>
                </a:solidFill>
                <a:latin typeface="Times New Roman" panose="02020603050405020304" pitchFamily="18" charset="0"/>
                <a:ea typeface="PMingLiU" panose="02020500000000000000" pitchFamily="18" charset="-120"/>
              </a:rPr>
              <a:t>one or more EAS(es) as a chain of service functions</a:t>
            </a:r>
            <a:r>
              <a:rPr lang="en-GB" sz="1800" dirty="0">
                <a:solidFill>
                  <a:srgbClr val="000000"/>
                </a:solidFill>
                <a:latin typeface="Times New Roman" panose="02020603050405020304" pitchFamily="18" charset="0"/>
                <a:ea typeface="PMingLiU" panose="02020500000000000000" pitchFamily="18" charset="-120"/>
              </a:rPr>
              <a:t>,</a:t>
            </a:r>
            <a:endParaRPr lang="en-US" sz="1800" dirty="0">
              <a:solidFill>
                <a:srgbClr val="000000"/>
              </a:solidFill>
              <a:latin typeface="Times New Roman" panose="02020603050405020304" pitchFamily="18" charset="0"/>
              <a:ea typeface="PMingLiU" panose="02020500000000000000" pitchFamily="18" charset="-120"/>
            </a:endParaRPr>
          </a:p>
          <a:p>
            <a:pPr lvl="1" fontAlgn="auto" hangingPunct="0"/>
            <a:r>
              <a:rPr lang="en-GB" sz="1800" dirty="0">
                <a:solidFill>
                  <a:srgbClr val="000000"/>
                </a:solidFill>
                <a:latin typeface="Times New Roman" panose="02020603050405020304" pitchFamily="18" charset="0"/>
                <a:ea typeface="PMingLiU" panose="02020500000000000000" pitchFamily="18" charset="-120"/>
              </a:rPr>
              <a:t>The </a:t>
            </a:r>
            <a:r>
              <a:rPr lang="en-GB" sz="1800" b="1" u="sng" dirty="0">
                <a:solidFill>
                  <a:srgbClr val="000000"/>
                </a:solidFill>
                <a:latin typeface="Times New Roman" panose="02020603050405020304" pitchFamily="18" charset="0"/>
                <a:ea typeface="PMingLiU" panose="02020500000000000000" pitchFamily="18" charset="-120"/>
              </a:rPr>
              <a:t>new interfaces, APIs, and/or enhancement of Edge Enabling Layer for handling the chain of service functions for an application at EDN</a:t>
            </a:r>
            <a:r>
              <a:rPr lang="en-GB" sz="1800" dirty="0">
                <a:solidFill>
                  <a:srgbClr val="000000"/>
                </a:solidFill>
                <a:latin typeface="Times New Roman" panose="02020603050405020304" pitchFamily="18" charset="0"/>
                <a:ea typeface="PMingLiU" panose="02020500000000000000" pitchFamily="18" charset="-120"/>
              </a:rPr>
              <a:t>,</a:t>
            </a:r>
            <a:endParaRPr lang="en-US" sz="1800" dirty="0">
              <a:solidFill>
                <a:srgbClr val="000000"/>
              </a:solidFill>
              <a:latin typeface="Times New Roman" panose="02020603050405020304" pitchFamily="18" charset="0"/>
              <a:ea typeface="PMingLiU" panose="02020500000000000000" pitchFamily="18" charset="-120"/>
            </a:endParaRPr>
          </a:p>
          <a:p>
            <a:pPr>
              <a:buFont typeface="Wingdings" panose="05000000000000000000" pitchFamily="2" charset="2"/>
              <a:buChar char="ü"/>
            </a:pPr>
            <a:r>
              <a:rPr lang="en-US" sz="2400" dirty="0">
                <a:solidFill>
                  <a:srgbClr val="000000"/>
                </a:solidFill>
                <a:latin typeface="Times New Roman" panose="02020603050405020304" pitchFamily="18" charset="0"/>
                <a:ea typeface="PMingLiU" panose="02020500000000000000" pitchFamily="18" charset="-120"/>
              </a:rPr>
              <a:t>The following slides illustrate two different SFC architecture approaches that can be considered by SA2 and SA6 respectively. </a:t>
            </a:r>
          </a:p>
        </p:txBody>
      </p:sp>
    </p:spTree>
    <p:extLst>
      <p:ext uri="{BB962C8B-B14F-4D97-AF65-F5344CB8AC3E}">
        <p14:creationId xmlns:p14="http://schemas.microsoft.com/office/powerpoint/2010/main" val="35952106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0F5923C-EDC9-413B-AF45-39CA998E8B8F}"/>
              </a:ext>
            </a:extLst>
          </p:cNvPr>
          <p:cNvGrpSpPr/>
          <p:nvPr/>
        </p:nvGrpSpPr>
        <p:grpSpPr>
          <a:xfrm>
            <a:off x="93131" y="1291017"/>
            <a:ext cx="11481382" cy="5260305"/>
            <a:chOff x="93131" y="1291017"/>
            <a:chExt cx="11481382" cy="5260305"/>
          </a:xfrm>
        </p:grpSpPr>
        <p:sp>
          <p:nvSpPr>
            <p:cNvPr id="121" name="Rectangle 120">
              <a:extLst>
                <a:ext uri="{FF2B5EF4-FFF2-40B4-BE49-F238E27FC236}">
                  <a16:creationId xmlns:a16="http://schemas.microsoft.com/office/drawing/2014/main" id="{84A8540B-600F-4194-8030-BC6DBE202C25}"/>
                </a:ext>
              </a:extLst>
            </p:cNvPr>
            <p:cNvSpPr/>
            <p:nvPr/>
          </p:nvSpPr>
          <p:spPr>
            <a:xfrm>
              <a:off x="6798732" y="1291017"/>
              <a:ext cx="2758659" cy="3869245"/>
            </a:xfrm>
            <a:prstGeom prst="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000000"/>
                </a:solidFill>
                <a:effectLst/>
                <a:uLnTx/>
                <a:uFillTx/>
                <a:latin typeface="Helvetica Neue Medium"/>
                <a:ea typeface="Helvetica Neue Medium"/>
                <a:cs typeface="Helvetica Neue Medium"/>
                <a:sym typeface="Helvetica Neue Medium"/>
              </a:endParaRPr>
            </a:p>
          </p:txBody>
        </p:sp>
        <p:sp>
          <p:nvSpPr>
            <p:cNvPr id="103" name="Rectangle 102">
              <a:extLst>
                <a:ext uri="{FF2B5EF4-FFF2-40B4-BE49-F238E27FC236}">
                  <a16:creationId xmlns:a16="http://schemas.microsoft.com/office/drawing/2014/main" id="{ED76C5C9-5334-497D-B23F-1ED2CE8AEA4A}"/>
                </a:ext>
              </a:extLst>
            </p:cNvPr>
            <p:cNvSpPr/>
            <p:nvPr/>
          </p:nvSpPr>
          <p:spPr>
            <a:xfrm>
              <a:off x="10001822" y="1291019"/>
              <a:ext cx="1572691" cy="3869240"/>
            </a:xfrm>
            <a:prstGeom prst="rect">
              <a:avLst/>
            </a:prstGeom>
            <a:ln>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endParaRPr>
            </a:p>
          </p:txBody>
        </p:sp>
        <p:sp>
          <p:nvSpPr>
            <p:cNvPr id="104" name="Rectangle 103">
              <a:extLst>
                <a:ext uri="{FF2B5EF4-FFF2-40B4-BE49-F238E27FC236}">
                  <a16:creationId xmlns:a16="http://schemas.microsoft.com/office/drawing/2014/main" id="{9180A968-8C3C-4B27-B4E0-81C9420A1793}"/>
                </a:ext>
              </a:extLst>
            </p:cNvPr>
            <p:cNvSpPr/>
            <p:nvPr/>
          </p:nvSpPr>
          <p:spPr>
            <a:xfrm>
              <a:off x="8010676" y="1595822"/>
              <a:ext cx="1354644" cy="2611410"/>
            </a:xfrm>
            <a:prstGeom prst="rect">
              <a:avLst/>
            </a:prstGeom>
            <a:ln>
              <a:solidFill>
                <a:srgbClr val="FC6467"/>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endParaRPr>
            </a:p>
          </p:txBody>
        </p:sp>
        <p:sp>
          <p:nvSpPr>
            <p:cNvPr id="105" name="Rectangle 104">
              <a:extLst>
                <a:ext uri="{FF2B5EF4-FFF2-40B4-BE49-F238E27FC236}">
                  <a16:creationId xmlns:a16="http://schemas.microsoft.com/office/drawing/2014/main" id="{5506928C-03F9-42B7-820A-7F6CABF5ADF5}"/>
                </a:ext>
              </a:extLst>
            </p:cNvPr>
            <p:cNvSpPr/>
            <p:nvPr/>
          </p:nvSpPr>
          <p:spPr>
            <a:xfrm>
              <a:off x="10332662" y="1663076"/>
              <a:ext cx="1125228" cy="702173"/>
            </a:xfrm>
            <a:prstGeom prst="rect">
              <a:avLst/>
            </a:prstGeom>
            <a:ln>
              <a:solidFill>
                <a:schemeClr val="dk1">
                  <a:alpha val="89000"/>
                </a:schemeClr>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latin typeface="Intel Clear"/>
                  <a:ea typeface="+mn-ea"/>
                  <a:cs typeface="+mn-cs"/>
                  <a:sym typeface="Helvetica Neue"/>
                </a:rPr>
                <a:t>Edge Application </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latin typeface="Intel Clear"/>
                  <a:ea typeface="+mn-ea"/>
                  <a:cs typeface="+mn-cs"/>
                  <a:sym typeface="Helvetica Neue"/>
                </a:rPr>
                <a:t>Server (EAS)</a:t>
              </a:r>
              <a:endPar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endParaRPr>
            </a:p>
          </p:txBody>
        </p:sp>
        <p:cxnSp>
          <p:nvCxnSpPr>
            <p:cNvPr id="106" name="Straight Connector 105">
              <a:extLst>
                <a:ext uri="{FF2B5EF4-FFF2-40B4-BE49-F238E27FC236}">
                  <a16:creationId xmlns:a16="http://schemas.microsoft.com/office/drawing/2014/main" id="{12D68540-CE3D-4BED-87F6-03A0221BEC2C}"/>
                </a:ext>
              </a:extLst>
            </p:cNvPr>
            <p:cNvCxnSpPr/>
            <p:nvPr/>
          </p:nvCxnSpPr>
          <p:spPr>
            <a:xfrm>
              <a:off x="8359576" y="3903951"/>
              <a:ext cx="682784"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07" name="Straight Connector 106">
              <a:extLst>
                <a:ext uri="{FF2B5EF4-FFF2-40B4-BE49-F238E27FC236}">
                  <a16:creationId xmlns:a16="http://schemas.microsoft.com/office/drawing/2014/main" id="{0278FE3C-4606-4BE8-97DA-9BA7F524F8AC}"/>
                </a:ext>
              </a:extLst>
            </p:cNvPr>
            <p:cNvCxnSpPr/>
            <p:nvPr/>
          </p:nvCxnSpPr>
          <p:spPr>
            <a:xfrm>
              <a:off x="8359576" y="3491383"/>
              <a:ext cx="682784"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a:extLst>
                <a:ext uri="{FF2B5EF4-FFF2-40B4-BE49-F238E27FC236}">
                  <a16:creationId xmlns:a16="http://schemas.microsoft.com/office/drawing/2014/main" id="{CDB36E19-39FB-426C-BE5A-48819594FC13}"/>
                </a:ext>
              </a:extLst>
            </p:cNvPr>
            <p:cNvCxnSpPr/>
            <p:nvPr/>
          </p:nvCxnSpPr>
          <p:spPr>
            <a:xfrm flipV="1">
              <a:off x="8556218" y="3322604"/>
              <a:ext cx="0" cy="581348"/>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09" name="Straight Connector 108">
              <a:extLst>
                <a:ext uri="{FF2B5EF4-FFF2-40B4-BE49-F238E27FC236}">
                  <a16:creationId xmlns:a16="http://schemas.microsoft.com/office/drawing/2014/main" id="{04F03043-2909-42C5-822C-4DD41005F456}"/>
                </a:ext>
              </a:extLst>
            </p:cNvPr>
            <p:cNvCxnSpPr/>
            <p:nvPr/>
          </p:nvCxnSpPr>
          <p:spPr>
            <a:xfrm flipV="1">
              <a:off x="8905804" y="3322604"/>
              <a:ext cx="0" cy="168779"/>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110" name="Rectangle 109">
              <a:extLst>
                <a:ext uri="{FF2B5EF4-FFF2-40B4-BE49-F238E27FC236}">
                  <a16:creationId xmlns:a16="http://schemas.microsoft.com/office/drawing/2014/main" id="{9E23A084-88C7-4210-954B-B476756C97CF}"/>
                </a:ext>
              </a:extLst>
            </p:cNvPr>
            <p:cNvSpPr/>
            <p:nvPr/>
          </p:nvSpPr>
          <p:spPr>
            <a:xfrm>
              <a:off x="8403275" y="2769386"/>
              <a:ext cx="311348" cy="539151"/>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endParaRPr>
            </a:p>
          </p:txBody>
        </p:sp>
        <p:sp>
          <p:nvSpPr>
            <p:cNvPr id="111" name="Rectangle 110">
              <a:extLst>
                <a:ext uri="{FF2B5EF4-FFF2-40B4-BE49-F238E27FC236}">
                  <a16:creationId xmlns:a16="http://schemas.microsoft.com/office/drawing/2014/main" id="{355EF75A-96DD-4287-82F1-7E328C457ED1}"/>
                </a:ext>
              </a:extLst>
            </p:cNvPr>
            <p:cNvSpPr/>
            <p:nvPr/>
          </p:nvSpPr>
          <p:spPr>
            <a:xfrm>
              <a:off x="8770158" y="2769388"/>
              <a:ext cx="311348" cy="539151"/>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000000"/>
                </a:solidFill>
                <a:effectLst/>
                <a:uLnTx/>
                <a:uFillTx/>
                <a:latin typeface="Helvetica Neue Medium"/>
                <a:ea typeface="Helvetica Neue Medium"/>
                <a:cs typeface="Helvetica Neue Medium"/>
                <a:sym typeface="Helvetica Neue Medium"/>
              </a:endParaRPr>
            </a:p>
          </p:txBody>
        </p:sp>
        <p:sp>
          <p:nvSpPr>
            <p:cNvPr id="112" name="TextBox 111">
              <a:extLst>
                <a:ext uri="{FF2B5EF4-FFF2-40B4-BE49-F238E27FC236}">
                  <a16:creationId xmlns:a16="http://schemas.microsoft.com/office/drawing/2014/main" id="{F04E24FF-2BE1-4AD0-8770-5031E68EE59C}"/>
                </a:ext>
              </a:extLst>
            </p:cNvPr>
            <p:cNvSpPr txBox="1"/>
            <p:nvPr/>
          </p:nvSpPr>
          <p:spPr>
            <a:xfrm>
              <a:off x="8473373" y="2928789"/>
              <a:ext cx="204526" cy="2915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SF1</a:t>
              </a:r>
            </a:p>
          </p:txBody>
        </p:sp>
        <p:sp>
          <p:nvSpPr>
            <p:cNvPr id="113" name="TextBox 112">
              <a:extLst>
                <a:ext uri="{FF2B5EF4-FFF2-40B4-BE49-F238E27FC236}">
                  <a16:creationId xmlns:a16="http://schemas.microsoft.com/office/drawing/2014/main" id="{976C1F97-6C48-4D9F-9474-7A7EA6E29D37}"/>
                </a:ext>
              </a:extLst>
            </p:cNvPr>
            <p:cNvSpPr txBox="1"/>
            <p:nvPr/>
          </p:nvSpPr>
          <p:spPr>
            <a:xfrm>
              <a:off x="8833665" y="2922574"/>
              <a:ext cx="204526" cy="2915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SF2</a:t>
              </a:r>
            </a:p>
          </p:txBody>
        </p:sp>
        <p:sp>
          <p:nvSpPr>
            <p:cNvPr id="114" name="TextBox 113">
              <a:extLst>
                <a:ext uri="{FF2B5EF4-FFF2-40B4-BE49-F238E27FC236}">
                  <a16:creationId xmlns:a16="http://schemas.microsoft.com/office/drawing/2014/main" id="{4C25B945-F68C-4BBF-8D90-61D2EEAEE795}"/>
                </a:ext>
              </a:extLst>
            </p:cNvPr>
            <p:cNvSpPr txBox="1"/>
            <p:nvPr/>
          </p:nvSpPr>
          <p:spPr>
            <a:xfrm>
              <a:off x="8410051" y="2052241"/>
              <a:ext cx="609142"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SFC in </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5GC network</a:t>
              </a:r>
            </a:p>
          </p:txBody>
        </p:sp>
        <p:sp>
          <p:nvSpPr>
            <p:cNvPr id="115" name="TextBox 114">
              <a:extLst>
                <a:ext uri="{FF2B5EF4-FFF2-40B4-BE49-F238E27FC236}">
                  <a16:creationId xmlns:a16="http://schemas.microsoft.com/office/drawing/2014/main" id="{C81DEEAA-476A-44A0-8F9D-7FA9D2436E5B}"/>
                </a:ext>
              </a:extLst>
            </p:cNvPr>
            <p:cNvSpPr txBox="1"/>
            <p:nvPr/>
          </p:nvSpPr>
          <p:spPr>
            <a:xfrm>
              <a:off x="8070077" y="3382024"/>
              <a:ext cx="276519" cy="2915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SFP1</a:t>
              </a:r>
            </a:p>
          </p:txBody>
        </p:sp>
        <p:sp>
          <p:nvSpPr>
            <p:cNvPr id="116" name="TextBox 115">
              <a:extLst>
                <a:ext uri="{FF2B5EF4-FFF2-40B4-BE49-F238E27FC236}">
                  <a16:creationId xmlns:a16="http://schemas.microsoft.com/office/drawing/2014/main" id="{1C751133-7FC9-425A-90C5-DF9C3A50563D}"/>
                </a:ext>
              </a:extLst>
            </p:cNvPr>
            <p:cNvSpPr txBox="1"/>
            <p:nvPr/>
          </p:nvSpPr>
          <p:spPr>
            <a:xfrm>
              <a:off x="8070077" y="3788307"/>
              <a:ext cx="276519" cy="2915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SFP2</a:t>
              </a:r>
            </a:p>
          </p:txBody>
        </p:sp>
        <p:cxnSp>
          <p:nvCxnSpPr>
            <p:cNvPr id="120" name="Straight Connector 119">
              <a:extLst>
                <a:ext uri="{FF2B5EF4-FFF2-40B4-BE49-F238E27FC236}">
                  <a16:creationId xmlns:a16="http://schemas.microsoft.com/office/drawing/2014/main" id="{88DC1B1F-5B83-4AAF-AE9F-67922C9038F8}"/>
                </a:ext>
              </a:extLst>
            </p:cNvPr>
            <p:cNvCxnSpPr>
              <a:cxnSpLocks/>
            </p:cNvCxnSpPr>
            <p:nvPr/>
          </p:nvCxnSpPr>
          <p:spPr>
            <a:xfrm>
              <a:off x="9541598" y="3032774"/>
              <a:ext cx="444431"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122" name="TextBox 121">
              <a:extLst>
                <a:ext uri="{FF2B5EF4-FFF2-40B4-BE49-F238E27FC236}">
                  <a16:creationId xmlns:a16="http://schemas.microsoft.com/office/drawing/2014/main" id="{04DDD830-274B-4FFC-98B3-3D579DE746A8}"/>
                </a:ext>
              </a:extLst>
            </p:cNvPr>
            <p:cNvSpPr txBox="1"/>
            <p:nvPr/>
          </p:nvSpPr>
          <p:spPr>
            <a:xfrm>
              <a:off x="6954748" y="1340866"/>
              <a:ext cx="449956" cy="5830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sym typeface="Helvetica Neue"/>
                </a:rPr>
                <a:t>3GPP</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Network</a:t>
              </a:r>
            </a:p>
          </p:txBody>
        </p:sp>
        <p:sp>
          <p:nvSpPr>
            <p:cNvPr id="123" name="TextBox 122">
              <a:extLst>
                <a:ext uri="{FF2B5EF4-FFF2-40B4-BE49-F238E27FC236}">
                  <a16:creationId xmlns:a16="http://schemas.microsoft.com/office/drawing/2014/main" id="{FB7B9593-6B99-405C-9122-F4E2A8B64EED}"/>
                </a:ext>
              </a:extLst>
            </p:cNvPr>
            <p:cNvSpPr txBox="1"/>
            <p:nvPr/>
          </p:nvSpPr>
          <p:spPr>
            <a:xfrm>
              <a:off x="10394728" y="1371567"/>
              <a:ext cx="1019355" cy="2915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Edge Data Network</a:t>
              </a:r>
            </a:p>
          </p:txBody>
        </p:sp>
        <p:sp>
          <p:nvSpPr>
            <p:cNvPr id="100" name="Rectangle 99">
              <a:extLst>
                <a:ext uri="{FF2B5EF4-FFF2-40B4-BE49-F238E27FC236}">
                  <a16:creationId xmlns:a16="http://schemas.microsoft.com/office/drawing/2014/main" id="{734D2BCA-B9DC-4F62-BC90-092FA22B3A2D}"/>
                </a:ext>
              </a:extLst>
            </p:cNvPr>
            <p:cNvSpPr/>
            <p:nvPr/>
          </p:nvSpPr>
          <p:spPr>
            <a:xfrm>
              <a:off x="10355907" y="3715844"/>
              <a:ext cx="1102397" cy="1280070"/>
            </a:xfrm>
            <a:prstGeom prst="rect">
              <a:avLst/>
            </a:prstGeom>
            <a:ln>
              <a:solidFill>
                <a:schemeClr val="dk1">
                  <a:alpha val="89000"/>
                </a:schemeClr>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sym typeface="Helvetica Neue"/>
                </a:rPr>
                <a:t>Edge Enabler </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sym typeface="Helvetica Neue"/>
                </a:rPr>
                <a:t>Server (EES)</a:t>
              </a:r>
            </a:p>
          </p:txBody>
        </p:sp>
        <p:cxnSp>
          <p:nvCxnSpPr>
            <p:cNvPr id="101" name="Straight Connector 100">
              <a:extLst>
                <a:ext uri="{FF2B5EF4-FFF2-40B4-BE49-F238E27FC236}">
                  <a16:creationId xmlns:a16="http://schemas.microsoft.com/office/drawing/2014/main" id="{DE7F602F-E651-4EBD-A81D-4C5C926A3B84}"/>
                </a:ext>
              </a:extLst>
            </p:cNvPr>
            <p:cNvCxnSpPr>
              <a:cxnSpLocks/>
              <a:stCxn id="105" idx="2"/>
              <a:endCxn id="100" idx="0"/>
            </p:cNvCxnSpPr>
            <p:nvPr/>
          </p:nvCxnSpPr>
          <p:spPr>
            <a:xfrm>
              <a:off x="10895276" y="2365249"/>
              <a:ext cx="11830" cy="1350595"/>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3" name="TextBox 2">
              <a:extLst>
                <a:ext uri="{FF2B5EF4-FFF2-40B4-BE49-F238E27FC236}">
                  <a16:creationId xmlns:a16="http://schemas.microsoft.com/office/drawing/2014/main" id="{5F816CB3-B092-40CB-8FB6-11FFAA8FC238}"/>
                </a:ext>
              </a:extLst>
            </p:cNvPr>
            <p:cNvSpPr txBox="1"/>
            <p:nvPr/>
          </p:nvSpPr>
          <p:spPr>
            <a:xfrm>
              <a:off x="9677025" y="2822163"/>
              <a:ext cx="411429" cy="1846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004A86"/>
                  </a:solidFill>
                  <a:effectLst/>
                  <a:uLnTx/>
                  <a:uFillTx/>
                  <a:latin typeface="Intel Clear"/>
                  <a:ea typeface="+mn-ea"/>
                  <a:cs typeface="+mn-cs"/>
                  <a:sym typeface="Helvetica Neue"/>
                </a:rPr>
                <a:t>N6*</a:t>
              </a:r>
              <a:endParaRPr kumimoji="0" lang="en-US" sz="2000" b="1" i="0" u="none" strike="noStrike" kern="0" cap="none" spc="0" normalizeH="0" baseline="0" noProof="0" dirty="0">
                <a:ln>
                  <a:noFill/>
                </a:ln>
                <a:solidFill>
                  <a:srgbClr val="004A86"/>
                </a:solidFill>
                <a:effectLst/>
                <a:uLnTx/>
                <a:uFillTx/>
                <a:latin typeface="Intel Clear"/>
                <a:ea typeface="+mn-ea"/>
                <a:cs typeface="+mn-cs"/>
                <a:sym typeface="Helvetica Neue"/>
              </a:endParaRPr>
            </a:p>
          </p:txBody>
        </p:sp>
        <p:cxnSp>
          <p:nvCxnSpPr>
            <p:cNvPr id="65" name="Straight Connector 64">
              <a:extLst>
                <a:ext uri="{FF2B5EF4-FFF2-40B4-BE49-F238E27FC236}">
                  <a16:creationId xmlns:a16="http://schemas.microsoft.com/office/drawing/2014/main" id="{7C4410F5-0AA8-4B1A-B418-084ECFBA8282}"/>
                </a:ext>
              </a:extLst>
            </p:cNvPr>
            <p:cNvCxnSpPr>
              <a:cxnSpLocks/>
            </p:cNvCxnSpPr>
            <p:nvPr/>
          </p:nvCxnSpPr>
          <p:spPr>
            <a:xfrm>
              <a:off x="9557391" y="4573802"/>
              <a:ext cx="798516"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68" name="TextBox 67">
              <a:extLst>
                <a:ext uri="{FF2B5EF4-FFF2-40B4-BE49-F238E27FC236}">
                  <a16:creationId xmlns:a16="http://schemas.microsoft.com/office/drawing/2014/main" id="{619CF125-B536-4EB5-B556-CCB7B3EB1789}"/>
                </a:ext>
              </a:extLst>
            </p:cNvPr>
            <p:cNvSpPr txBox="1"/>
            <p:nvPr/>
          </p:nvSpPr>
          <p:spPr>
            <a:xfrm>
              <a:off x="9666985" y="4308936"/>
              <a:ext cx="258084" cy="1846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defTabSz="2438338" hangingPunct="0">
                <a:defRPr/>
              </a:pPr>
              <a:r>
                <a:rPr lang="en-US" sz="1200" b="1" kern="0" dirty="0">
                  <a:solidFill>
                    <a:srgbClr val="004A86"/>
                  </a:solidFill>
                  <a:latin typeface="Intel Clear"/>
                  <a:sym typeface="Helvetica Neue"/>
                </a:rPr>
                <a:t>N33</a:t>
              </a:r>
            </a:p>
          </p:txBody>
        </p:sp>
        <p:cxnSp>
          <p:nvCxnSpPr>
            <p:cNvPr id="27" name="Straight Connector 26">
              <a:extLst>
                <a:ext uri="{FF2B5EF4-FFF2-40B4-BE49-F238E27FC236}">
                  <a16:creationId xmlns:a16="http://schemas.microsoft.com/office/drawing/2014/main" id="{8AEA457D-52C6-4B6D-9BBF-CE38E2F16C68}"/>
                </a:ext>
              </a:extLst>
            </p:cNvPr>
            <p:cNvCxnSpPr>
              <a:cxnSpLocks/>
            </p:cNvCxnSpPr>
            <p:nvPr/>
          </p:nvCxnSpPr>
          <p:spPr>
            <a:xfrm flipH="1">
              <a:off x="2918617" y="1595821"/>
              <a:ext cx="5086475" cy="1084173"/>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29" name="Straight Connector 28">
              <a:extLst>
                <a:ext uri="{FF2B5EF4-FFF2-40B4-BE49-F238E27FC236}">
                  <a16:creationId xmlns:a16="http://schemas.microsoft.com/office/drawing/2014/main" id="{480CB1C9-A9E8-46E0-B95D-69E4BEF4C4DE}"/>
                </a:ext>
              </a:extLst>
            </p:cNvPr>
            <p:cNvCxnSpPr>
              <a:cxnSpLocks/>
            </p:cNvCxnSpPr>
            <p:nvPr/>
          </p:nvCxnSpPr>
          <p:spPr>
            <a:xfrm flipH="1">
              <a:off x="5547093" y="4207232"/>
              <a:ext cx="3818227" cy="1853048"/>
            </a:xfrm>
            <a:prstGeom prst="line">
              <a:avLst/>
            </a:prstGeom>
            <a:ln/>
          </p:spPr>
          <p:style>
            <a:lnRef idx="1">
              <a:schemeClr val="accent4"/>
            </a:lnRef>
            <a:fillRef idx="0">
              <a:schemeClr val="accent4"/>
            </a:fillRef>
            <a:effectRef idx="0">
              <a:schemeClr val="accent4"/>
            </a:effectRef>
            <a:fontRef idx="minor">
              <a:schemeClr val="tx1"/>
            </a:fontRef>
          </p:style>
        </p:cxnSp>
        <p:grpSp>
          <p:nvGrpSpPr>
            <p:cNvPr id="13" name="Group 12">
              <a:extLst>
                <a:ext uri="{FF2B5EF4-FFF2-40B4-BE49-F238E27FC236}">
                  <a16:creationId xmlns:a16="http://schemas.microsoft.com/office/drawing/2014/main" id="{76D00A16-401B-4DD3-8086-DFA5C448758F}"/>
                </a:ext>
              </a:extLst>
            </p:cNvPr>
            <p:cNvGrpSpPr/>
            <p:nvPr/>
          </p:nvGrpSpPr>
          <p:grpSpPr>
            <a:xfrm>
              <a:off x="93131" y="2682077"/>
              <a:ext cx="6490395" cy="3869245"/>
              <a:chOff x="93131" y="2466323"/>
              <a:chExt cx="6490395" cy="3869245"/>
            </a:xfrm>
          </p:grpSpPr>
          <p:sp>
            <p:nvSpPr>
              <p:cNvPr id="30" name="Oval 29">
                <a:extLst>
                  <a:ext uri="{FF2B5EF4-FFF2-40B4-BE49-F238E27FC236}">
                    <a16:creationId xmlns:a16="http://schemas.microsoft.com/office/drawing/2014/main" id="{B9D81B10-A426-4018-A0E1-B10AE566F498}"/>
                  </a:ext>
                </a:extLst>
              </p:cNvPr>
              <p:cNvSpPr/>
              <p:nvPr/>
            </p:nvSpPr>
            <p:spPr>
              <a:xfrm>
                <a:off x="93131" y="2466323"/>
                <a:ext cx="6490395" cy="3869245"/>
              </a:xfrm>
              <a:prstGeom prst="ellipse">
                <a:avLst/>
              </a:prstGeom>
              <a:noFill/>
              <a:ln w="12700" cap="flat">
                <a:solidFill>
                  <a:schemeClr val="dk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endParaRPr>
              </a:p>
            </p:txBody>
          </p:sp>
          <p:sp>
            <p:nvSpPr>
              <p:cNvPr id="34" name="Rectangle 33">
                <a:extLst>
                  <a:ext uri="{FF2B5EF4-FFF2-40B4-BE49-F238E27FC236}">
                    <a16:creationId xmlns:a16="http://schemas.microsoft.com/office/drawing/2014/main" id="{9B576586-78F9-4840-9E79-CFB033351ADE}"/>
                  </a:ext>
                </a:extLst>
              </p:cNvPr>
              <p:cNvSpPr/>
              <p:nvPr/>
            </p:nvSpPr>
            <p:spPr>
              <a:xfrm>
                <a:off x="1519731" y="3333794"/>
                <a:ext cx="611797" cy="59376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rPr>
                  <a:t>SF1</a:t>
                </a:r>
              </a:p>
            </p:txBody>
          </p:sp>
          <p:cxnSp>
            <p:nvCxnSpPr>
              <p:cNvPr id="39" name="Straight Connector 38">
                <a:extLst>
                  <a:ext uri="{FF2B5EF4-FFF2-40B4-BE49-F238E27FC236}">
                    <a16:creationId xmlns:a16="http://schemas.microsoft.com/office/drawing/2014/main" id="{6CB89A0B-6737-4B95-9A30-5568D85FF4C3}"/>
                  </a:ext>
                </a:extLst>
              </p:cNvPr>
              <p:cNvCxnSpPr>
                <a:cxnSpLocks/>
              </p:cNvCxnSpPr>
              <p:nvPr/>
            </p:nvCxnSpPr>
            <p:spPr>
              <a:xfrm>
                <a:off x="1071088" y="4570348"/>
                <a:ext cx="4678878"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42" name="Straight Connector 41">
                <a:extLst>
                  <a:ext uri="{FF2B5EF4-FFF2-40B4-BE49-F238E27FC236}">
                    <a16:creationId xmlns:a16="http://schemas.microsoft.com/office/drawing/2014/main" id="{D87F417B-E20B-470C-833F-23FF532920E6}"/>
                  </a:ext>
                </a:extLst>
              </p:cNvPr>
              <p:cNvCxnSpPr>
                <a:cxnSpLocks/>
              </p:cNvCxnSpPr>
              <p:nvPr/>
            </p:nvCxnSpPr>
            <p:spPr>
              <a:xfrm>
                <a:off x="1071088" y="4358048"/>
                <a:ext cx="4678878"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44" name="Straight Connector 43">
                <a:extLst>
                  <a:ext uri="{FF2B5EF4-FFF2-40B4-BE49-F238E27FC236}">
                    <a16:creationId xmlns:a16="http://schemas.microsoft.com/office/drawing/2014/main" id="{8DB4909F-327A-4737-BDDE-254586D774B5}"/>
                  </a:ext>
                </a:extLst>
              </p:cNvPr>
              <p:cNvCxnSpPr>
                <a:cxnSpLocks/>
                <a:stCxn id="34" idx="2"/>
              </p:cNvCxnSpPr>
              <p:nvPr/>
            </p:nvCxnSpPr>
            <p:spPr>
              <a:xfrm>
                <a:off x="1825630" y="3927560"/>
                <a:ext cx="0" cy="430488"/>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45" name="Straight Connector 44">
                <a:extLst>
                  <a:ext uri="{FF2B5EF4-FFF2-40B4-BE49-F238E27FC236}">
                    <a16:creationId xmlns:a16="http://schemas.microsoft.com/office/drawing/2014/main" id="{6F739FA7-2A39-4D57-8966-8801123E1661}"/>
                  </a:ext>
                </a:extLst>
              </p:cNvPr>
              <p:cNvCxnSpPr/>
              <p:nvPr/>
            </p:nvCxnSpPr>
            <p:spPr>
              <a:xfrm>
                <a:off x="3377694" y="3938182"/>
                <a:ext cx="0" cy="430488"/>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46" name="Straight Connector 45">
                <a:extLst>
                  <a:ext uri="{FF2B5EF4-FFF2-40B4-BE49-F238E27FC236}">
                    <a16:creationId xmlns:a16="http://schemas.microsoft.com/office/drawing/2014/main" id="{38368AA3-51CA-4FC8-BFF8-991AA36769C6}"/>
                  </a:ext>
                </a:extLst>
              </p:cNvPr>
              <p:cNvCxnSpPr>
                <a:cxnSpLocks/>
              </p:cNvCxnSpPr>
              <p:nvPr/>
            </p:nvCxnSpPr>
            <p:spPr>
              <a:xfrm>
                <a:off x="4994506" y="3887509"/>
                <a:ext cx="0" cy="470539"/>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51" name="Straight Connector 50">
                <a:extLst>
                  <a:ext uri="{FF2B5EF4-FFF2-40B4-BE49-F238E27FC236}">
                    <a16:creationId xmlns:a16="http://schemas.microsoft.com/office/drawing/2014/main" id="{7E505644-1BBB-4EBB-961E-7A6071C951CB}"/>
                  </a:ext>
                </a:extLst>
              </p:cNvPr>
              <p:cNvCxnSpPr>
                <a:cxnSpLocks/>
              </p:cNvCxnSpPr>
              <p:nvPr/>
            </p:nvCxnSpPr>
            <p:spPr>
              <a:xfrm>
                <a:off x="4170623" y="3927560"/>
                <a:ext cx="0" cy="642788"/>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54" name="Rectangle 53">
                <a:extLst>
                  <a:ext uri="{FF2B5EF4-FFF2-40B4-BE49-F238E27FC236}">
                    <a16:creationId xmlns:a16="http://schemas.microsoft.com/office/drawing/2014/main" id="{19F0E3EB-52F3-4DC2-9128-6C504929EE57}"/>
                  </a:ext>
                </a:extLst>
              </p:cNvPr>
              <p:cNvSpPr/>
              <p:nvPr/>
            </p:nvSpPr>
            <p:spPr>
              <a:xfrm>
                <a:off x="2306820" y="3333794"/>
                <a:ext cx="611797" cy="59376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rPr>
                  <a:t>SF2</a:t>
                </a:r>
                <a:endParaRPr kumimoji="0" lang="en-US" sz="1000" b="0" i="0" u="none" strike="noStrike" kern="0" cap="none" spc="0" normalizeH="0" baseline="0" noProof="0" dirty="0">
                  <a:ln>
                    <a:noFill/>
                  </a:ln>
                  <a:solidFill>
                    <a:srgbClr val="FFFFFF"/>
                  </a:solidFill>
                  <a:effectLst/>
                  <a:uLnTx/>
                  <a:uFillTx/>
                  <a:latin typeface="Helvetica Neue Medium"/>
                  <a:sym typeface="Helvetica Neue Medium"/>
                </a:endParaRPr>
              </a:p>
            </p:txBody>
          </p:sp>
          <p:sp>
            <p:nvSpPr>
              <p:cNvPr id="55" name="Rectangle 54">
                <a:extLst>
                  <a:ext uri="{FF2B5EF4-FFF2-40B4-BE49-F238E27FC236}">
                    <a16:creationId xmlns:a16="http://schemas.microsoft.com/office/drawing/2014/main" id="{52CC7049-F2C2-40FB-BE50-578AD54D5F18}"/>
                  </a:ext>
                </a:extLst>
              </p:cNvPr>
              <p:cNvSpPr/>
              <p:nvPr/>
            </p:nvSpPr>
            <p:spPr>
              <a:xfrm>
                <a:off x="3071796" y="3333794"/>
                <a:ext cx="611797" cy="59376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sym typeface="Helvetica Neue Medium"/>
                  </a:rPr>
                  <a:t>SF3</a:t>
                </a:r>
              </a:p>
            </p:txBody>
          </p:sp>
          <p:sp>
            <p:nvSpPr>
              <p:cNvPr id="56" name="Rectangle 55">
                <a:extLst>
                  <a:ext uri="{FF2B5EF4-FFF2-40B4-BE49-F238E27FC236}">
                    <a16:creationId xmlns:a16="http://schemas.microsoft.com/office/drawing/2014/main" id="{94962E11-7F8B-41A3-B4AC-BAA0AAE33D26}"/>
                  </a:ext>
                </a:extLst>
              </p:cNvPr>
              <p:cNvSpPr/>
              <p:nvPr/>
            </p:nvSpPr>
            <p:spPr>
              <a:xfrm>
                <a:off x="3878435" y="3333794"/>
                <a:ext cx="611797" cy="59376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sym typeface="Helvetica Neue Medium"/>
                  </a:rPr>
                  <a:t>SF4</a:t>
                </a:r>
              </a:p>
            </p:txBody>
          </p:sp>
          <p:sp>
            <p:nvSpPr>
              <p:cNvPr id="57" name="Rectangle 56">
                <a:extLst>
                  <a:ext uri="{FF2B5EF4-FFF2-40B4-BE49-F238E27FC236}">
                    <a16:creationId xmlns:a16="http://schemas.microsoft.com/office/drawing/2014/main" id="{F7101A92-7162-40CF-A49D-7D694AE7AF9A}"/>
                  </a:ext>
                </a:extLst>
              </p:cNvPr>
              <p:cNvSpPr/>
              <p:nvPr/>
            </p:nvSpPr>
            <p:spPr>
              <a:xfrm>
                <a:off x="4685074" y="3325936"/>
                <a:ext cx="611797" cy="59376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sym typeface="Helvetica Neue Medium"/>
                  </a:rPr>
                  <a:t>SF5</a:t>
                </a:r>
              </a:p>
            </p:txBody>
          </p:sp>
          <p:cxnSp>
            <p:nvCxnSpPr>
              <p:cNvPr id="58" name="Straight Connector 57">
                <a:extLst>
                  <a:ext uri="{FF2B5EF4-FFF2-40B4-BE49-F238E27FC236}">
                    <a16:creationId xmlns:a16="http://schemas.microsoft.com/office/drawing/2014/main" id="{A4E27E83-E8D4-42FB-92A7-2F809AAA1E58}"/>
                  </a:ext>
                </a:extLst>
              </p:cNvPr>
              <p:cNvCxnSpPr>
                <a:cxnSpLocks/>
              </p:cNvCxnSpPr>
              <p:nvPr/>
            </p:nvCxnSpPr>
            <p:spPr>
              <a:xfrm>
                <a:off x="2612718" y="3911197"/>
                <a:ext cx="0" cy="659151"/>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61" name="Rectangle 60">
                <a:extLst>
                  <a:ext uri="{FF2B5EF4-FFF2-40B4-BE49-F238E27FC236}">
                    <a16:creationId xmlns:a16="http://schemas.microsoft.com/office/drawing/2014/main" id="{2A5ED59E-C792-4906-AE90-FCE54D1FD4F2}"/>
                  </a:ext>
                </a:extLst>
              </p:cNvPr>
              <p:cNvSpPr/>
              <p:nvPr/>
            </p:nvSpPr>
            <p:spPr>
              <a:xfrm>
                <a:off x="2532383" y="4819668"/>
                <a:ext cx="1553414" cy="531262"/>
              </a:xfrm>
              <a:prstGeom prst="rect">
                <a:avLst/>
              </a:prstGeom>
              <a:no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rPr>
                  <a:t>SFC </a:t>
                </a:r>
              </a:p>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rPr>
                  <a:t>Controller</a:t>
                </a:r>
              </a:p>
            </p:txBody>
          </p:sp>
          <p:sp>
            <p:nvSpPr>
              <p:cNvPr id="62" name="TextBox 61">
                <a:extLst>
                  <a:ext uri="{FF2B5EF4-FFF2-40B4-BE49-F238E27FC236}">
                    <a16:creationId xmlns:a16="http://schemas.microsoft.com/office/drawing/2014/main" id="{42B2C5F6-879A-46D2-9855-8A7FB9E9173C}"/>
                  </a:ext>
                </a:extLst>
              </p:cNvPr>
              <p:cNvSpPr txBox="1"/>
              <p:nvPr/>
            </p:nvSpPr>
            <p:spPr>
              <a:xfrm>
                <a:off x="5921971" y="4248954"/>
                <a:ext cx="495328" cy="43088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Intel Clear"/>
                    <a:ea typeface="+mn-ea"/>
                    <a:cs typeface="+mn-cs"/>
                    <a:sym typeface="Helvetica Neue"/>
                  </a:rPr>
                  <a:t>SFP-1</a:t>
                </a:r>
              </a:p>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Intel Clear"/>
                    <a:sym typeface="Helvetica Neue"/>
                  </a:rPr>
                  <a:t>SFP-2</a:t>
                </a:r>
              </a:p>
            </p:txBody>
          </p:sp>
          <p:sp>
            <p:nvSpPr>
              <p:cNvPr id="67" name="Rectangle 66">
                <a:extLst>
                  <a:ext uri="{FF2B5EF4-FFF2-40B4-BE49-F238E27FC236}">
                    <a16:creationId xmlns:a16="http://schemas.microsoft.com/office/drawing/2014/main" id="{3FFB2952-6104-43C4-A8C5-60E7CCDFCCE6}"/>
                  </a:ext>
                </a:extLst>
              </p:cNvPr>
              <p:cNvSpPr/>
              <p:nvPr/>
            </p:nvSpPr>
            <p:spPr>
              <a:xfrm>
                <a:off x="416345" y="4038745"/>
                <a:ext cx="643245" cy="106320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rPr>
                  <a:t>Traffic Classifier</a:t>
                </a:r>
              </a:p>
            </p:txBody>
          </p:sp>
          <p:cxnSp>
            <p:nvCxnSpPr>
              <p:cNvPr id="69" name="Straight Connector 68">
                <a:extLst>
                  <a:ext uri="{FF2B5EF4-FFF2-40B4-BE49-F238E27FC236}">
                    <a16:creationId xmlns:a16="http://schemas.microsoft.com/office/drawing/2014/main" id="{15BD9153-1615-4F7C-B8BC-7F4A0A5A01F9}"/>
                  </a:ext>
                </a:extLst>
              </p:cNvPr>
              <p:cNvCxnSpPr>
                <a:cxnSpLocks/>
                <a:stCxn id="61" idx="0"/>
              </p:cNvCxnSpPr>
              <p:nvPr/>
            </p:nvCxnSpPr>
            <p:spPr>
              <a:xfrm flipV="1">
                <a:off x="3309090" y="4570350"/>
                <a:ext cx="0" cy="249318"/>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grpSp>
        <p:cxnSp>
          <p:nvCxnSpPr>
            <p:cNvPr id="49" name="Straight Connector 48">
              <a:extLst>
                <a:ext uri="{FF2B5EF4-FFF2-40B4-BE49-F238E27FC236}">
                  <a16:creationId xmlns:a16="http://schemas.microsoft.com/office/drawing/2014/main" id="{62F733DC-E34D-4A73-B2D0-4965477E8201}"/>
                </a:ext>
              </a:extLst>
            </p:cNvPr>
            <p:cNvCxnSpPr>
              <a:cxnSpLocks/>
            </p:cNvCxnSpPr>
            <p:nvPr/>
          </p:nvCxnSpPr>
          <p:spPr>
            <a:xfrm>
              <a:off x="9534146" y="2027055"/>
              <a:ext cx="798516"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50" name="TextBox 49">
              <a:extLst>
                <a:ext uri="{FF2B5EF4-FFF2-40B4-BE49-F238E27FC236}">
                  <a16:creationId xmlns:a16="http://schemas.microsoft.com/office/drawing/2014/main" id="{47560F57-DF08-45F4-9F5A-B73089A385B7}"/>
                </a:ext>
              </a:extLst>
            </p:cNvPr>
            <p:cNvSpPr txBox="1"/>
            <p:nvPr/>
          </p:nvSpPr>
          <p:spPr>
            <a:xfrm>
              <a:off x="9624104" y="1762189"/>
              <a:ext cx="258084" cy="1846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defTabSz="2438338" hangingPunct="0">
                <a:defRPr/>
              </a:pPr>
              <a:r>
                <a:rPr lang="en-US" sz="1200" b="1" kern="0" dirty="0">
                  <a:solidFill>
                    <a:srgbClr val="004A86"/>
                  </a:solidFill>
                  <a:latin typeface="Intel Clear"/>
                  <a:sym typeface="Helvetica Neue"/>
                </a:rPr>
                <a:t>N33</a:t>
              </a:r>
            </a:p>
          </p:txBody>
        </p:sp>
      </p:grpSp>
      <p:sp>
        <p:nvSpPr>
          <p:cNvPr id="52" name="Title 1">
            <a:extLst>
              <a:ext uri="{FF2B5EF4-FFF2-40B4-BE49-F238E27FC236}">
                <a16:creationId xmlns:a16="http://schemas.microsoft.com/office/drawing/2014/main" id="{DB9EE2AC-C519-4415-9511-D0AD3FCC4EEB}"/>
              </a:ext>
            </a:extLst>
          </p:cNvPr>
          <p:cNvSpPr txBox="1">
            <a:spLocks/>
          </p:cNvSpPr>
          <p:nvPr/>
        </p:nvSpPr>
        <p:spPr>
          <a:xfrm>
            <a:off x="592916" y="571500"/>
            <a:ext cx="9579315" cy="8836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marL="0" marR="0" indent="0" algn="l" defTabSz="609600" latinLnBrk="0">
              <a:lnSpc>
                <a:spcPct val="90000"/>
              </a:lnSpc>
              <a:spcBef>
                <a:spcPts val="0"/>
              </a:spcBef>
              <a:spcAft>
                <a:spcPts val="0"/>
              </a:spcAft>
              <a:buClrTx/>
              <a:buSzTx/>
              <a:buFontTx/>
              <a:buNone/>
              <a:tabLst/>
              <a:defRPr sz="4000" b="0" i="0" u="none" strike="noStrike" cap="none" spc="0" baseline="0">
                <a:solidFill>
                  <a:srgbClr val="52525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a:lstStyle>
          <a:p>
            <a:r>
              <a:rPr lang="en-US" dirty="0"/>
              <a:t>SA2 Scope: SFC in  5GC</a:t>
            </a:r>
            <a:endParaRPr lang="en-US" kern="0" dirty="0"/>
          </a:p>
        </p:txBody>
      </p:sp>
    </p:spTree>
    <p:extLst>
      <p:ext uri="{BB962C8B-B14F-4D97-AF65-F5344CB8AC3E}">
        <p14:creationId xmlns:p14="http://schemas.microsoft.com/office/powerpoint/2010/main" val="3214739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Group 98">
            <a:extLst>
              <a:ext uri="{FF2B5EF4-FFF2-40B4-BE49-F238E27FC236}">
                <a16:creationId xmlns:a16="http://schemas.microsoft.com/office/drawing/2014/main" id="{2D8DBB6A-1804-4504-9BB8-6912A576B7E2}"/>
              </a:ext>
            </a:extLst>
          </p:cNvPr>
          <p:cNvGrpSpPr/>
          <p:nvPr/>
        </p:nvGrpSpPr>
        <p:grpSpPr>
          <a:xfrm>
            <a:off x="6525050" y="1856221"/>
            <a:ext cx="5250606" cy="3869245"/>
            <a:chOff x="840180" y="1368373"/>
            <a:chExt cx="10382850" cy="4900360"/>
          </a:xfrm>
        </p:grpSpPr>
        <p:sp>
          <p:nvSpPr>
            <p:cNvPr id="103" name="Rectangle 102">
              <a:extLst>
                <a:ext uri="{FF2B5EF4-FFF2-40B4-BE49-F238E27FC236}">
                  <a16:creationId xmlns:a16="http://schemas.microsoft.com/office/drawing/2014/main" id="{ED76C5C9-5334-497D-B23F-1ED2CE8AEA4A}"/>
                </a:ext>
              </a:extLst>
            </p:cNvPr>
            <p:cNvSpPr/>
            <p:nvPr/>
          </p:nvSpPr>
          <p:spPr>
            <a:xfrm>
              <a:off x="3206338" y="1368376"/>
              <a:ext cx="8016692" cy="4900354"/>
            </a:xfrm>
            <a:prstGeom prst="rect">
              <a:avLst/>
            </a:prstGeom>
            <a:ln>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endParaRPr>
            </a:p>
          </p:txBody>
        </p:sp>
        <p:sp>
          <p:nvSpPr>
            <p:cNvPr id="104" name="Rectangle 103">
              <a:extLst>
                <a:ext uri="{FF2B5EF4-FFF2-40B4-BE49-F238E27FC236}">
                  <a16:creationId xmlns:a16="http://schemas.microsoft.com/office/drawing/2014/main" id="{9180A968-8C3C-4B27-B4E0-81C9420A1793}"/>
                </a:ext>
              </a:extLst>
            </p:cNvPr>
            <p:cNvSpPr/>
            <p:nvPr/>
          </p:nvSpPr>
          <p:spPr>
            <a:xfrm>
              <a:off x="3475022" y="2146691"/>
              <a:ext cx="2945081" cy="2741807"/>
            </a:xfrm>
            <a:prstGeom prst="rect">
              <a:avLst/>
            </a:prstGeom>
            <a:ln>
              <a:solidFill>
                <a:srgbClr val="FC6467"/>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endParaRPr>
            </a:p>
          </p:txBody>
        </p:sp>
        <p:sp>
          <p:nvSpPr>
            <p:cNvPr id="105" name="Rectangle 104">
              <a:extLst>
                <a:ext uri="{FF2B5EF4-FFF2-40B4-BE49-F238E27FC236}">
                  <a16:creationId xmlns:a16="http://schemas.microsoft.com/office/drawing/2014/main" id="{5506928C-03F9-42B7-820A-7F6CABF5ADF5}"/>
                </a:ext>
              </a:extLst>
            </p:cNvPr>
            <p:cNvSpPr/>
            <p:nvPr/>
          </p:nvSpPr>
          <p:spPr>
            <a:xfrm>
              <a:off x="8523167" y="1839582"/>
              <a:ext cx="2143523" cy="889295"/>
            </a:xfrm>
            <a:prstGeom prst="rect">
              <a:avLst/>
            </a:prstGeom>
            <a:ln>
              <a:solidFill>
                <a:schemeClr val="dk1">
                  <a:alpha val="89000"/>
                </a:schemeClr>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Edge Application </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Server (EAS)</a:t>
              </a:r>
            </a:p>
          </p:txBody>
        </p:sp>
        <p:cxnSp>
          <p:nvCxnSpPr>
            <p:cNvPr id="106" name="Straight Connector 105">
              <a:extLst>
                <a:ext uri="{FF2B5EF4-FFF2-40B4-BE49-F238E27FC236}">
                  <a16:creationId xmlns:a16="http://schemas.microsoft.com/office/drawing/2014/main" id="{12D68540-CE3D-4BED-87F6-03A0221BEC2C}"/>
                </a:ext>
              </a:extLst>
            </p:cNvPr>
            <p:cNvCxnSpPr/>
            <p:nvPr/>
          </p:nvCxnSpPr>
          <p:spPr>
            <a:xfrm>
              <a:off x="4233554" y="4677628"/>
              <a:ext cx="1484416"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07" name="Straight Connector 106">
              <a:extLst>
                <a:ext uri="{FF2B5EF4-FFF2-40B4-BE49-F238E27FC236}">
                  <a16:creationId xmlns:a16="http://schemas.microsoft.com/office/drawing/2014/main" id="{0278FE3C-4606-4BE8-97DA-9BA7F524F8AC}"/>
                </a:ext>
              </a:extLst>
            </p:cNvPr>
            <p:cNvCxnSpPr/>
            <p:nvPr/>
          </p:nvCxnSpPr>
          <p:spPr>
            <a:xfrm>
              <a:off x="4233554" y="4155114"/>
              <a:ext cx="1484416"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a:extLst>
                <a:ext uri="{FF2B5EF4-FFF2-40B4-BE49-F238E27FC236}">
                  <a16:creationId xmlns:a16="http://schemas.microsoft.com/office/drawing/2014/main" id="{CDB36E19-39FB-426C-BE5A-48819594FC13}"/>
                </a:ext>
              </a:extLst>
            </p:cNvPr>
            <p:cNvCxnSpPr/>
            <p:nvPr/>
          </p:nvCxnSpPr>
          <p:spPr>
            <a:xfrm flipV="1">
              <a:off x="4661066" y="3941357"/>
              <a:ext cx="0" cy="736271"/>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09" name="Straight Connector 108">
              <a:extLst>
                <a:ext uri="{FF2B5EF4-FFF2-40B4-BE49-F238E27FC236}">
                  <a16:creationId xmlns:a16="http://schemas.microsoft.com/office/drawing/2014/main" id="{04F03043-2909-42C5-822C-4DD41005F456}"/>
                </a:ext>
              </a:extLst>
            </p:cNvPr>
            <p:cNvCxnSpPr/>
            <p:nvPr/>
          </p:nvCxnSpPr>
          <p:spPr>
            <a:xfrm flipV="1">
              <a:off x="5421087" y="3941357"/>
              <a:ext cx="0" cy="213757"/>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110" name="Rectangle 109">
              <a:extLst>
                <a:ext uri="{FF2B5EF4-FFF2-40B4-BE49-F238E27FC236}">
                  <a16:creationId xmlns:a16="http://schemas.microsoft.com/office/drawing/2014/main" id="{9E23A084-88C7-4210-954B-B476756C97CF}"/>
                </a:ext>
              </a:extLst>
            </p:cNvPr>
            <p:cNvSpPr/>
            <p:nvPr/>
          </p:nvSpPr>
          <p:spPr>
            <a:xfrm>
              <a:off x="4328557" y="3240713"/>
              <a:ext cx="676891" cy="682829"/>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endParaRPr>
            </a:p>
          </p:txBody>
        </p:sp>
        <p:sp>
          <p:nvSpPr>
            <p:cNvPr id="111" name="Rectangle 110">
              <a:extLst>
                <a:ext uri="{FF2B5EF4-FFF2-40B4-BE49-F238E27FC236}">
                  <a16:creationId xmlns:a16="http://schemas.microsoft.com/office/drawing/2014/main" id="{355EF75A-96DD-4287-82F1-7E328C457ED1}"/>
                </a:ext>
              </a:extLst>
            </p:cNvPr>
            <p:cNvSpPr/>
            <p:nvPr/>
          </p:nvSpPr>
          <p:spPr>
            <a:xfrm>
              <a:off x="5126183" y="3240715"/>
              <a:ext cx="676891" cy="682829"/>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000000"/>
                </a:solidFill>
                <a:effectLst/>
                <a:uLnTx/>
                <a:uFillTx/>
                <a:latin typeface="Helvetica Neue Medium"/>
                <a:ea typeface="Helvetica Neue Medium"/>
                <a:cs typeface="Helvetica Neue Medium"/>
                <a:sym typeface="Helvetica Neue Medium"/>
              </a:endParaRPr>
            </a:p>
          </p:txBody>
        </p:sp>
        <p:sp>
          <p:nvSpPr>
            <p:cNvPr id="112" name="TextBox 111">
              <a:extLst>
                <a:ext uri="{FF2B5EF4-FFF2-40B4-BE49-F238E27FC236}">
                  <a16:creationId xmlns:a16="http://schemas.microsoft.com/office/drawing/2014/main" id="{F04E24FF-2BE1-4AD0-8770-5031E68EE59C}"/>
                </a:ext>
              </a:extLst>
            </p:cNvPr>
            <p:cNvSpPr txBox="1"/>
            <p:nvPr/>
          </p:nvSpPr>
          <p:spPr>
            <a:xfrm>
              <a:off x="4480954" y="3442595"/>
              <a:ext cx="444652" cy="3691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SF1</a:t>
              </a:r>
            </a:p>
          </p:txBody>
        </p:sp>
        <p:sp>
          <p:nvSpPr>
            <p:cNvPr id="113" name="TextBox 112">
              <a:extLst>
                <a:ext uri="{FF2B5EF4-FFF2-40B4-BE49-F238E27FC236}">
                  <a16:creationId xmlns:a16="http://schemas.microsoft.com/office/drawing/2014/main" id="{976C1F97-6C48-4D9F-9474-7A7EA6E29D37}"/>
                </a:ext>
              </a:extLst>
            </p:cNvPr>
            <p:cNvSpPr txBox="1"/>
            <p:nvPr/>
          </p:nvSpPr>
          <p:spPr>
            <a:xfrm>
              <a:off x="5264253" y="3434723"/>
              <a:ext cx="444652" cy="3691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SF2</a:t>
              </a:r>
            </a:p>
          </p:txBody>
        </p:sp>
        <p:sp>
          <p:nvSpPr>
            <p:cNvPr id="114" name="TextBox 113">
              <a:extLst>
                <a:ext uri="{FF2B5EF4-FFF2-40B4-BE49-F238E27FC236}">
                  <a16:creationId xmlns:a16="http://schemas.microsoft.com/office/drawing/2014/main" id="{4C25B945-F68C-4BBF-8D90-61D2EEAEE795}"/>
                </a:ext>
              </a:extLst>
            </p:cNvPr>
            <p:cNvSpPr txBox="1"/>
            <p:nvPr/>
          </p:nvSpPr>
          <p:spPr>
            <a:xfrm>
              <a:off x="4210411" y="2332455"/>
              <a:ext cx="1590073" cy="7383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SFC in </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Edge network</a:t>
              </a:r>
            </a:p>
          </p:txBody>
        </p:sp>
        <p:sp>
          <p:nvSpPr>
            <p:cNvPr id="115" name="TextBox 114">
              <a:extLst>
                <a:ext uri="{FF2B5EF4-FFF2-40B4-BE49-F238E27FC236}">
                  <a16:creationId xmlns:a16="http://schemas.microsoft.com/office/drawing/2014/main" id="{C81DEEAA-476A-44A0-8F9D-7FA9D2436E5B}"/>
                </a:ext>
              </a:extLst>
            </p:cNvPr>
            <p:cNvSpPr txBox="1"/>
            <p:nvPr/>
          </p:nvSpPr>
          <p:spPr>
            <a:xfrm>
              <a:off x="3604165" y="4016613"/>
              <a:ext cx="601169" cy="3691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SFP1</a:t>
              </a:r>
            </a:p>
          </p:txBody>
        </p:sp>
        <p:sp>
          <p:nvSpPr>
            <p:cNvPr id="116" name="TextBox 115">
              <a:extLst>
                <a:ext uri="{FF2B5EF4-FFF2-40B4-BE49-F238E27FC236}">
                  <a16:creationId xmlns:a16="http://schemas.microsoft.com/office/drawing/2014/main" id="{1C751133-7FC9-425A-90C5-DF9C3A50563D}"/>
                </a:ext>
              </a:extLst>
            </p:cNvPr>
            <p:cNvSpPr txBox="1"/>
            <p:nvPr/>
          </p:nvSpPr>
          <p:spPr>
            <a:xfrm>
              <a:off x="3604165" y="4531166"/>
              <a:ext cx="601169" cy="3691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SFP2</a:t>
              </a:r>
            </a:p>
          </p:txBody>
        </p:sp>
        <p:sp>
          <p:nvSpPr>
            <p:cNvPr id="117" name="TextBox 116">
              <a:extLst>
                <a:ext uri="{FF2B5EF4-FFF2-40B4-BE49-F238E27FC236}">
                  <a16:creationId xmlns:a16="http://schemas.microsoft.com/office/drawing/2014/main" id="{B18A1ABB-B527-428D-B323-849E3B047E55}"/>
                </a:ext>
              </a:extLst>
            </p:cNvPr>
            <p:cNvSpPr txBox="1"/>
            <p:nvPr/>
          </p:nvSpPr>
          <p:spPr>
            <a:xfrm>
              <a:off x="9582061" y="2060077"/>
              <a:ext cx="129" cy="1754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endParaRPr>
            </a:p>
          </p:txBody>
        </p:sp>
        <p:cxnSp>
          <p:nvCxnSpPr>
            <p:cNvPr id="118" name="Straight Connector 117">
              <a:extLst>
                <a:ext uri="{FF2B5EF4-FFF2-40B4-BE49-F238E27FC236}">
                  <a16:creationId xmlns:a16="http://schemas.microsoft.com/office/drawing/2014/main" id="{036ECDF7-E4B9-4766-9A0F-7BE6C84579C3}"/>
                </a:ext>
              </a:extLst>
            </p:cNvPr>
            <p:cNvCxnSpPr>
              <a:cxnSpLocks/>
              <a:stCxn id="104" idx="3"/>
              <a:endCxn id="105" idx="1"/>
            </p:cNvCxnSpPr>
            <p:nvPr/>
          </p:nvCxnSpPr>
          <p:spPr>
            <a:xfrm flipV="1">
              <a:off x="6420103" y="2284230"/>
              <a:ext cx="2103064" cy="1233364"/>
            </a:xfrm>
            <a:prstGeom prst="line">
              <a:avLst/>
            </a:prstGeom>
            <a:noFill/>
            <a:ln w="25400" cap="flat">
              <a:solidFill>
                <a:srgbClr val="FF0000"/>
              </a:solidFill>
              <a:prstDash val="solid"/>
              <a:miter lim="400000"/>
            </a:ln>
            <a:effectLst/>
            <a:sp3d/>
          </p:spPr>
          <p:style>
            <a:lnRef idx="0">
              <a:scrgbClr r="0" g="0" b="0"/>
            </a:lnRef>
            <a:fillRef idx="0">
              <a:scrgbClr r="0" g="0" b="0"/>
            </a:fillRef>
            <a:effectRef idx="0">
              <a:scrgbClr r="0" g="0" b="0"/>
            </a:effectRef>
            <a:fontRef idx="none"/>
          </p:style>
        </p:cxnSp>
        <p:sp>
          <p:nvSpPr>
            <p:cNvPr id="119" name="TextBox 118">
              <a:extLst>
                <a:ext uri="{FF2B5EF4-FFF2-40B4-BE49-F238E27FC236}">
                  <a16:creationId xmlns:a16="http://schemas.microsoft.com/office/drawing/2014/main" id="{C0B6D0B6-3195-4A49-97B9-9710CD785A1F}"/>
                </a:ext>
              </a:extLst>
            </p:cNvPr>
            <p:cNvSpPr txBox="1"/>
            <p:nvPr/>
          </p:nvSpPr>
          <p:spPr>
            <a:xfrm>
              <a:off x="7015254" y="2483781"/>
              <a:ext cx="811487" cy="1754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0000"/>
                  </a:solidFill>
                  <a:effectLst/>
                  <a:uLnTx/>
                  <a:uFillTx/>
                  <a:latin typeface="Intel Clear"/>
                  <a:ea typeface="+mn-ea"/>
                  <a:cs typeface="+mn-cs"/>
                  <a:sym typeface="Helvetica Neue"/>
                </a:rPr>
                <a:t>EDGE-X</a:t>
              </a:r>
            </a:p>
          </p:txBody>
        </p:sp>
        <p:cxnSp>
          <p:nvCxnSpPr>
            <p:cNvPr id="120" name="Straight Connector 119">
              <a:extLst>
                <a:ext uri="{FF2B5EF4-FFF2-40B4-BE49-F238E27FC236}">
                  <a16:creationId xmlns:a16="http://schemas.microsoft.com/office/drawing/2014/main" id="{88DC1B1F-5B83-4AAF-AE9F-67922C9038F8}"/>
                </a:ext>
              </a:extLst>
            </p:cNvPr>
            <p:cNvCxnSpPr>
              <a:cxnSpLocks/>
              <a:endCxn id="104" idx="1"/>
            </p:cNvCxnSpPr>
            <p:nvPr/>
          </p:nvCxnSpPr>
          <p:spPr>
            <a:xfrm>
              <a:off x="2280437" y="3517595"/>
              <a:ext cx="1194585"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121" name="Rectangle 120">
              <a:extLst>
                <a:ext uri="{FF2B5EF4-FFF2-40B4-BE49-F238E27FC236}">
                  <a16:creationId xmlns:a16="http://schemas.microsoft.com/office/drawing/2014/main" id="{84A8540B-600F-4194-8030-BC6DBE202C25}"/>
                </a:ext>
              </a:extLst>
            </p:cNvPr>
            <p:cNvSpPr/>
            <p:nvPr/>
          </p:nvSpPr>
          <p:spPr>
            <a:xfrm>
              <a:off x="840180" y="1368373"/>
              <a:ext cx="1430978" cy="4900360"/>
            </a:xfrm>
            <a:prstGeom prst="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000000"/>
                </a:solidFill>
                <a:effectLst/>
                <a:uLnTx/>
                <a:uFillTx/>
                <a:latin typeface="Helvetica Neue Medium"/>
                <a:ea typeface="Helvetica Neue Medium"/>
                <a:cs typeface="Helvetica Neue Medium"/>
                <a:sym typeface="Helvetica Neue Medium"/>
              </a:endParaRPr>
            </a:p>
          </p:txBody>
        </p:sp>
        <p:sp>
          <p:nvSpPr>
            <p:cNvPr id="122" name="TextBox 121">
              <a:extLst>
                <a:ext uri="{FF2B5EF4-FFF2-40B4-BE49-F238E27FC236}">
                  <a16:creationId xmlns:a16="http://schemas.microsoft.com/office/drawing/2014/main" id="{04DDD830-274B-4FFC-98B3-3D579DE746A8}"/>
                </a:ext>
              </a:extLst>
            </p:cNvPr>
            <p:cNvSpPr txBox="1"/>
            <p:nvPr/>
          </p:nvSpPr>
          <p:spPr>
            <a:xfrm>
              <a:off x="1066552" y="2999085"/>
              <a:ext cx="978232" cy="7383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sym typeface="Helvetica Neue"/>
                </a:rPr>
                <a:t>3GPP</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Network</a:t>
              </a:r>
            </a:p>
          </p:txBody>
        </p:sp>
        <p:sp>
          <p:nvSpPr>
            <p:cNvPr id="123" name="TextBox 122">
              <a:extLst>
                <a:ext uri="{FF2B5EF4-FFF2-40B4-BE49-F238E27FC236}">
                  <a16:creationId xmlns:a16="http://schemas.microsoft.com/office/drawing/2014/main" id="{FB7B9593-6B99-405C-9122-F4E2A8B64EED}"/>
                </a:ext>
              </a:extLst>
            </p:cNvPr>
            <p:cNvSpPr txBox="1"/>
            <p:nvPr/>
          </p:nvSpPr>
          <p:spPr>
            <a:xfrm>
              <a:off x="3473532" y="1470251"/>
              <a:ext cx="2216141" cy="3691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Edge Data Network</a:t>
              </a:r>
            </a:p>
          </p:txBody>
        </p:sp>
        <p:sp>
          <p:nvSpPr>
            <p:cNvPr id="124" name="TextBox 123">
              <a:extLst>
                <a:ext uri="{FF2B5EF4-FFF2-40B4-BE49-F238E27FC236}">
                  <a16:creationId xmlns:a16="http://schemas.microsoft.com/office/drawing/2014/main" id="{AF655482-50CD-46D3-A628-9888FF9B6519}"/>
                </a:ext>
              </a:extLst>
            </p:cNvPr>
            <p:cNvSpPr txBox="1"/>
            <p:nvPr/>
          </p:nvSpPr>
          <p:spPr>
            <a:xfrm>
              <a:off x="7144765" y="4143222"/>
              <a:ext cx="805148" cy="1754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0000"/>
                  </a:solidFill>
                  <a:effectLst/>
                  <a:uLnTx/>
                  <a:uFillTx/>
                  <a:latin typeface="Intel Clear"/>
                  <a:ea typeface="+mn-ea"/>
                  <a:cs typeface="+mn-cs"/>
                  <a:sym typeface="Helvetica Neue"/>
                </a:rPr>
                <a:t>EDGE-Y</a:t>
              </a:r>
            </a:p>
          </p:txBody>
        </p:sp>
      </p:grpSp>
      <p:sp>
        <p:nvSpPr>
          <p:cNvPr id="100" name="Rectangle 99">
            <a:extLst>
              <a:ext uri="{FF2B5EF4-FFF2-40B4-BE49-F238E27FC236}">
                <a16:creationId xmlns:a16="http://schemas.microsoft.com/office/drawing/2014/main" id="{734D2BCA-B9DC-4F62-BC90-092FA22B3A2D}"/>
              </a:ext>
            </a:extLst>
          </p:cNvPr>
          <p:cNvSpPr/>
          <p:nvPr/>
        </p:nvSpPr>
        <p:spPr>
          <a:xfrm>
            <a:off x="10473445" y="4281048"/>
            <a:ext cx="1102397" cy="1280070"/>
          </a:xfrm>
          <a:prstGeom prst="rect">
            <a:avLst/>
          </a:prstGeom>
          <a:ln>
            <a:solidFill>
              <a:schemeClr val="dk1">
                <a:alpha val="89000"/>
              </a:schemeClr>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sym typeface="Helvetica Neue"/>
              </a:rPr>
              <a:t>Edge Enabler </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sym typeface="Helvetica Neue"/>
              </a:rPr>
              <a:t>Server (EES)</a:t>
            </a:r>
          </a:p>
        </p:txBody>
      </p:sp>
      <p:cxnSp>
        <p:nvCxnSpPr>
          <p:cNvPr id="101" name="Straight Connector 100">
            <a:extLst>
              <a:ext uri="{FF2B5EF4-FFF2-40B4-BE49-F238E27FC236}">
                <a16:creationId xmlns:a16="http://schemas.microsoft.com/office/drawing/2014/main" id="{DE7F602F-E651-4EBD-A81D-4C5C926A3B84}"/>
              </a:ext>
            </a:extLst>
          </p:cNvPr>
          <p:cNvCxnSpPr>
            <a:cxnSpLocks/>
            <a:endCxn id="100" idx="0"/>
          </p:cNvCxnSpPr>
          <p:nvPr/>
        </p:nvCxnSpPr>
        <p:spPr>
          <a:xfrm>
            <a:off x="11024644" y="2908955"/>
            <a:ext cx="0" cy="1372093"/>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02" name="Straight Connector 101">
            <a:extLst>
              <a:ext uri="{FF2B5EF4-FFF2-40B4-BE49-F238E27FC236}">
                <a16:creationId xmlns:a16="http://schemas.microsoft.com/office/drawing/2014/main" id="{9AD8A8C6-19F0-495B-9B57-EFCAE240E764}"/>
              </a:ext>
            </a:extLst>
          </p:cNvPr>
          <p:cNvCxnSpPr>
            <a:cxnSpLocks/>
          </p:cNvCxnSpPr>
          <p:nvPr/>
        </p:nvCxnSpPr>
        <p:spPr>
          <a:xfrm flipH="1" flipV="1">
            <a:off x="9346816" y="3990530"/>
            <a:ext cx="1140087" cy="646265"/>
          </a:xfrm>
          <a:prstGeom prst="line">
            <a:avLst/>
          </a:prstGeom>
          <a:noFill/>
          <a:ln w="25400" cap="flat">
            <a:solidFill>
              <a:srgbClr val="FF0000"/>
            </a:solidFill>
            <a:prstDash val="solid"/>
            <a:miter lim="400000"/>
          </a:ln>
          <a:effectLst/>
          <a:sp3d/>
        </p:spPr>
        <p:style>
          <a:lnRef idx="0">
            <a:scrgbClr r="0" g="0" b="0"/>
          </a:lnRef>
          <a:fillRef idx="0">
            <a:scrgbClr r="0" g="0" b="0"/>
          </a:fillRef>
          <a:effectRef idx="0">
            <a:scrgbClr r="0" g="0" b="0"/>
          </a:effectRef>
          <a:fontRef idx="none"/>
        </p:style>
      </p:cxnSp>
      <p:cxnSp>
        <p:nvCxnSpPr>
          <p:cNvPr id="27" name="Straight Connector 26">
            <a:extLst>
              <a:ext uri="{FF2B5EF4-FFF2-40B4-BE49-F238E27FC236}">
                <a16:creationId xmlns:a16="http://schemas.microsoft.com/office/drawing/2014/main" id="{8AEA457D-52C6-4B6D-9BBF-CE38E2F16C68}"/>
              </a:ext>
            </a:extLst>
          </p:cNvPr>
          <p:cNvCxnSpPr>
            <a:cxnSpLocks/>
          </p:cNvCxnSpPr>
          <p:nvPr/>
        </p:nvCxnSpPr>
        <p:spPr>
          <a:xfrm flipH="1" flipV="1">
            <a:off x="3623733" y="1575243"/>
            <a:ext cx="4576122" cy="902246"/>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29" name="Straight Connector 28">
            <a:extLst>
              <a:ext uri="{FF2B5EF4-FFF2-40B4-BE49-F238E27FC236}">
                <a16:creationId xmlns:a16="http://schemas.microsoft.com/office/drawing/2014/main" id="{480CB1C9-A9E8-46E0-B95D-69E4BEF4C4DE}"/>
              </a:ext>
            </a:extLst>
          </p:cNvPr>
          <p:cNvCxnSpPr>
            <a:cxnSpLocks/>
          </p:cNvCxnSpPr>
          <p:nvPr/>
        </p:nvCxnSpPr>
        <p:spPr>
          <a:xfrm flipH="1">
            <a:off x="5403098" y="4628667"/>
            <a:ext cx="3943718" cy="1428520"/>
          </a:xfrm>
          <a:prstGeom prst="line">
            <a:avLst/>
          </a:prstGeom>
          <a:ln/>
        </p:spPr>
        <p:style>
          <a:lnRef idx="1">
            <a:schemeClr val="accent4"/>
          </a:lnRef>
          <a:fillRef idx="0">
            <a:schemeClr val="accent4"/>
          </a:fillRef>
          <a:effectRef idx="0">
            <a:schemeClr val="accent4"/>
          </a:effectRef>
          <a:fontRef idx="minor">
            <a:schemeClr val="tx1"/>
          </a:fontRef>
        </p:style>
      </p:cxnSp>
      <p:sp>
        <p:nvSpPr>
          <p:cNvPr id="3" name="TextBox 2">
            <a:extLst>
              <a:ext uri="{FF2B5EF4-FFF2-40B4-BE49-F238E27FC236}">
                <a16:creationId xmlns:a16="http://schemas.microsoft.com/office/drawing/2014/main" id="{5F816CB3-B092-40CB-8FB6-11FFAA8FC238}"/>
              </a:ext>
            </a:extLst>
          </p:cNvPr>
          <p:cNvSpPr txBox="1"/>
          <p:nvPr/>
        </p:nvSpPr>
        <p:spPr>
          <a:xfrm>
            <a:off x="7265003" y="3285496"/>
            <a:ext cx="553037" cy="1846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004A86"/>
                </a:solidFill>
                <a:effectLst/>
                <a:uLnTx/>
                <a:uFillTx/>
                <a:latin typeface="Intel Clear"/>
                <a:ea typeface="+mn-ea"/>
                <a:cs typeface="+mn-cs"/>
                <a:sym typeface="Helvetica Neue"/>
              </a:rPr>
              <a:t>EDGE-7</a:t>
            </a:r>
            <a:endParaRPr kumimoji="0" lang="en-US" sz="2000" b="1" i="0" u="none" strike="noStrike" kern="0" cap="none" spc="0" normalizeH="0" baseline="0" noProof="0" dirty="0">
              <a:ln>
                <a:noFill/>
              </a:ln>
              <a:solidFill>
                <a:srgbClr val="004A86"/>
              </a:solidFill>
              <a:effectLst/>
              <a:uLnTx/>
              <a:uFillTx/>
              <a:latin typeface="Intel Clear"/>
              <a:ea typeface="+mn-ea"/>
              <a:cs typeface="+mn-cs"/>
              <a:sym typeface="Helvetica Neue"/>
            </a:endParaRPr>
          </a:p>
        </p:txBody>
      </p:sp>
      <p:cxnSp>
        <p:nvCxnSpPr>
          <p:cNvPr id="65" name="Straight Connector 64">
            <a:extLst>
              <a:ext uri="{FF2B5EF4-FFF2-40B4-BE49-F238E27FC236}">
                <a16:creationId xmlns:a16="http://schemas.microsoft.com/office/drawing/2014/main" id="{7C4410F5-0AA8-4B1A-B418-084ECFBA8282}"/>
              </a:ext>
            </a:extLst>
          </p:cNvPr>
          <p:cNvCxnSpPr>
            <a:cxnSpLocks/>
          </p:cNvCxnSpPr>
          <p:nvPr/>
        </p:nvCxnSpPr>
        <p:spPr>
          <a:xfrm>
            <a:off x="7260567" y="5139006"/>
            <a:ext cx="3226334"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68" name="TextBox 67">
            <a:extLst>
              <a:ext uri="{FF2B5EF4-FFF2-40B4-BE49-F238E27FC236}">
                <a16:creationId xmlns:a16="http://schemas.microsoft.com/office/drawing/2014/main" id="{619CF125-B536-4EB5-B556-CCB7B3EB1789}"/>
              </a:ext>
            </a:extLst>
          </p:cNvPr>
          <p:cNvSpPr txBox="1"/>
          <p:nvPr/>
        </p:nvSpPr>
        <p:spPr>
          <a:xfrm>
            <a:off x="9352420" y="4940938"/>
            <a:ext cx="553037" cy="1846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004A86"/>
                </a:solidFill>
                <a:effectLst/>
                <a:uLnTx/>
                <a:uFillTx/>
                <a:latin typeface="Intel Clear"/>
                <a:ea typeface="+mn-ea"/>
                <a:cs typeface="+mn-cs"/>
                <a:sym typeface="Helvetica Neue"/>
              </a:rPr>
              <a:t>EDGE-2</a:t>
            </a:r>
            <a:endParaRPr kumimoji="0" lang="en-US" sz="2000" b="1" i="0" u="none" strike="noStrike" kern="0" cap="none" spc="0" normalizeH="0" baseline="0" noProof="0" dirty="0">
              <a:ln>
                <a:noFill/>
              </a:ln>
              <a:solidFill>
                <a:srgbClr val="004A86"/>
              </a:solidFill>
              <a:effectLst/>
              <a:uLnTx/>
              <a:uFillTx/>
              <a:latin typeface="Intel Clear"/>
              <a:ea typeface="+mn-ea"/>
              <a:cs typeface="+mn-cs"/>
              <a:sym typeface="Helvetica Neue"/>
            </a:endParaRPr>
          </a:p>
        </p:txBody>
      </p:sp>
      <p:grpSp>
        <p:nvGrpSpPr>
          <p:cNvPr id="16" name="Group 15">
            <a:extLst>
              <a:ext uri="{FF2B5EF4-FFF2-40B4-BE49-F238E27FC236}">
                <a16:creationId xmlns:a16="http://schemas.microsoft.com/office/drawing/2014/main" id="{D3AD7C71-3911-4155-8EA7-270976426926}"/>
              </a:ext>
            </a:extLst>
          </p:cNvPr>
          <p:cNvGrpSpPr/>
          <p:nvPr/>
        </p:nvGrpSpPr>
        <p:grpSpPr>
          <a:xfrm>
            <a:off x="1215943" y="3873741"/>
            <a:ext cx="3028494" cy="1777037"/>
            <a:chOff x="1215943" y="3873741"/>
            <a:chExt cx="3028494" cy="1777037"/>
          </a:xfrm>
        </p:grpSpPr>
        <p:sp>
          <p:nvSpPr>
            <p:cNvPr id="6" name="Rectangle 5">
              <a:extLst>
                <a:ext uri="{FF2B5EF4-FFF2-40B4-BE49-F238E27FC236}">
                  <a16:creationId xmlns:a16="http://schemas.microsoft.com/office/drawing/2014/main" id="{5586623D-28E7-40AF-8057-CE42066BADB3}"/>
                </a:ext>
              </a:extLst>
            </p:cNvPr>
            <p:cNvSpPr/>
            <p:nvPr/>
          </p:nvSpPr>
          <p:spPr>
            <a:xfrm>
              <a:off x="2414427" y="3873741"/>
              <a:ext cx="1830010" cy="1777037"/>
            </a:xfrm>
            <a:prstGeom prst="rect">
              <a:avLst/>
            </a:prstGeom>
            <a:ln>
              <a:prstDash val="dash"/>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6" name="TextBox 65">
              <a:extLst>
                <a:ext uri="{FF2B5EF4-FFF2-40B4-BE49-F238E27FC236}">
                  <a16:creationId xmlns:a16="http://schemas.microsoft.com/office/drawing/2014/main" id="{AA41FC16-FE14-4B98-99B1-A1DA88D9AE96}"/>
                </a:ext>
              </a:extLst>
            </p:cNvPr>
            <p:cNvSpPr txBox="1"/>
            <p:nvPr/>
          </p:nvSpPr>
          <p:spPr>
            <a:xfrm>
              <a:off x="1496148" y="4517767"/>
              <a:ext cx="553037" cy="1846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004A86"/>
                  </a:solidFill>
                  <a:effectLst/>
                  <a:uLnTx/>
                  <a:uFillTx/>
                  <a:latin typeface="Intel Clear"/>
                  <a:ea typeface="+mn-ea"/>
                  <a:cs typeface="+mn-cs"/>
                  <a:sym typeface="Helvetica Neue"/>
                </a:rPr>
                <a:t>EDGE-7</a:t>
              </a:r>
              <a:endParaRPr kumimoji="0" lang="en-US" sz="2000" b="1" i="0" u="none" strike="noStrike" kern="0" cap="none" spc="0" normalizeH="0" baseline="0" noProof="0" dirty="0">
                <a:ln>
                  <a:noFill/>
                </a:ln>
                <a:solidFill>
                  <a:srgbClr val="004A86"/>
                </a:solidFill>
                <a:effectLst/>
                <a:uLnTx/>
                <a:uFillTx/>
                <a:latin typeface="Intel Clear"/>
                <a:ea typeface="+mn-ea"/>
                <a:cs typeface="+mn-cs"/>
                <a:sym typeface="Helvetica Neue"/>
              </a:endParaRPr>
            </a:p>
          </p:txBody>
        </p:sp>
        <p:grpSp>
          <p:nvGrpSpPr>
            <p:cNvPr id="12" name="Group 11">
              <a:extLst>
                <a:ext uri="{FF2B5EF4-FFF2-40B4-BE49-F238E27FC236}">
                  <a16:creationId xmlns:a16="http://schemas.microsoft.com/office/drawing/2014/main" id="{520BBE23-A502-4897-BF2A-6AC555BB875C}"/>
                </a:ext>
              </a:extLst>
            </p:cNvPr>
            <p:cNvGrpSpPr/>
            <p:nvPr/>
          </p:nvGrpSpPr>
          <p:grpSpPr>
            <a:xfrm>
              <a:off x="1215943" y="4697218"/>
              <a:ext cx="1182272" cy="61049"/>
              <a:chOff x="1215943" y="4697218"/>
              <a:chExt cx="1182272" cy="61049"/>
            </a:xfrm>
          </p:grpSpPr>
          <p:cxnSp>
            <p:nvCxnSpPr>
              <p:cNvPr id="5" name="Straight Connector 4">
                <a:extLst>
                  <a:ext uri="{FF2B5EF4-FFF2-40B4-BE49-F238E27FC236}">
                    <a16:creationId xmlns:a16="http://schemas.microsoft.com/office/drawing/2014/main" id="{DD7CA40D-9C4F-493B-B2DE-07482D8A4130}"/>
                  </a:ext>
                </a:extLst>
              </p:cNvPr>
              <p:cNvCxnSpPr>
                <a:cxnSpLocks/>
              </p:cNvCxnSpPr>
              <p:nvPr/>
            </p:nvCxnSpPr>
            <p:spPr>
              <a:xfrm flipH="1" flipV="1">
                <a:off x="1215943" y="4697218"/>
                <a:ext cx="559709" cy="26791"/>
              </a:xfrm>
              <a:prstGeom prst="line">
                <a:avLst/>
              </a:prstGeom>
              <a:ln w="9525" cap="flat" cmpd="sng" algn="ctr">
                <a:solidFill>
                  <a:schemeClr val="accent4"/>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0" name="Straight Connector 69">
                <a:extLst>
                  <a:ext uri="{FF2B5EF4-FFF2-40B4-BE49-F238E27FC236}">
                    <a16:creationId xmlns:a16="http://schemas.microsoft.com/office/drawing/2014/main" id="{0771E108-A964-4F9F-BAA4-0E3A2722AD59}"/>
                  </a:ext>
                </a:extLst>
              </p:cNvPr>
              <p:cNvCxnSpPr>
                <a:cxnSpLocks/>
              </p:cNvCxnSpPr>
              <p:nvPr/>
            </p:nvCxnSpPr>
            <p:spPr>
              <a:xfrm>
                <a:off x="1787699" y="4726112"/>
                <a:ext cx="610516" cy="32155"/>
              </a:xfrm>
              <a:prstGeom prst="line">
                <a:avLst/>
              </a:prstGeom>
              <a:ln/>
            </p:spPr>
            <p:style>
              <a:lnRef idx="1">
                <a:schemeClr val="accent4"/>
              </a:lnRef>
              <a:fillRef idx="0">
                <a:schemeClr val="accent4"/>
              </a:fillRef>
              <a:effectRef idx="0">
                <a:schemeClr val="accent4"/>
              </a:effectRef>
              <a:fontRef idx="minor">
                <a:schemeClr val="tx1"/>
              </a:fontRef>
            </p:style>
          </p:cxnSp>
        </p:grpSp>
      </p:grpSp>
      <p:grpSp>
        <p:nvGrpSpPr>
          <p:cNvPr id="13" name="Group 12">
            <a:extLst>
              <a:ext uri="{FF2B5EF4-FFF2-40B4-BE49-F238E27FC236}">
                <a16:creationId xmlns:a16="http://schemas.microsoft.com/office/drawing/2014/main" id="{D27F8FF4-14D9-4588-982F-287DA09F0866}"/>
              </a:ext>
            </a:extLst>
          </p:cNvPr>
          <p:cNvGrpSpPr/>
          <p:nvPr/>
        </p:nvGrpSpPr>
        <p:grpSpPr>
          <a:xfrm>
            <a:off x="93131" y="1577326"/>
            <a:ext cx="6324373" cy="5191840"/>
            <a:chOff x="93131" y="1577326"/>
            <a:chExt cx="6324373" cy="5191840"/>
          </a:xfrm>
        </p:grpSpPr>
        <p:sp>
          <p:nvSpPr>
            <p:cNvPr id="30" name="Oval 29">
              <a:extLst>
                <a:ext uri="{FF2B5EF4-FFF2-40B4-BE49-F238E27FC236}">
                  <a16:creationId xmlns:a16="http://schemas.microsoft.com/office/drawing/2014/main" id="{B9D81B10-A426-4018-A0E1-B10AE566F498}"/>
                </a:ext>
              </a:extLst>
            </p:cNvPr>
            <p:cNvSpPr/>
            <p:nvPr/>
          </p:nvSpPr>
          <p:spPr>
            <a:xfrm>
              <a:off x="93131" y="1577326"/>
              <a:ext cx="6324373" cy="5191840"/>
            </a:xfrm>
            <a:prstGeom prst="ellipse">
              <a:avLst/>
            </a:prstGeom>
            <a:noFill/>
            <a:ln w="12700" cap="flat">
              <a:solidFill>
                <a:schemeClr val="dk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endParaRPr>
            </a:p>
          </p:txBody>
        </p:sp>
        <p:sp>
          <p:nvSpPr>
            <p:cNvPr id="33" name="Rectangle 32">
              <a:extLst>
                <a:ext uri="{FF2B5EF4-FFF2-40B4-BE49-F238E27FC236}">
                  <a16:creationId xmlns:a16="http://schemas.microsoft.com/office/drawing/2014/main" id="{4BE7C941-BE49-4F71-A4C3-192C9FC69BEB}"/>
                </a:ext>
              </a:extLst>
            </p:cNvPr>
            <p:cNvSpPr/>
            <p:nvPr/>
          </p:nvSpPr>
          <p:spPr>
            <a:xfrm>
              <a:off x="2532383" y="4734639"/>
              <a:ext cx="1553414" cy="772213"/>
            </a:xfrm>
            <a:prstGeom prst="rect">
              <a:avLst/>
            </a:prstGeom>
            <a:no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0000"/>
                  </a:solidFill>
                  <a:effectLst/>
                  <a:uLnTx/>
                  <a:uFillTx/>
                  <a:latin typeface="Helvetica Neue Medium"/>
                  <a:ea typeface="Helvetica Neue Medium"/>
                  <a:cs typeface="Helvetica Neue Medium"/>
                  <a:sym typeface="Helvetica Neue Medium"/>
                </a:rPr>
                <a:t>Edge SFC Enabler</a:t>
              </a:r>
            </a:p>
          </p:txBody>
        </p:sp>
        <p:sp>
          <p:nvSpPr>
            <p:cNvPr id="34" name="Rectangle 33">
              <a:extLst>
                <a:ext uri="{FF2B5EF4-FFF2-40B4-BE49-F238E27FC236}">
                  <a16:creationId xmlns:a16="http://schemas.microsoft.com/office/drawing/2014/main" id="{9B576586-78F9-4840-9E79-CFB033351ADE}"/>
                </a:ext>
              </a:extLst>
            </p:cNvPr>
            <p:cNvSpPr/>
            <p:nvPr/>
          </p:nvSpPr>
          <p:spPr>
            <a:xfrm>
              <a:off x="1519731" y="2444797"/>
              <a:ext cx="611797" cy="59376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rPr>
                <a:t>SF1</a:t>
              </a:r>
            </a:p>
          </p:txBody>
        </p:sp>
        <p:cxnSp>
          <p:nvCxnSpPr>
            <p:cNvPr id="39" name="Straight Connector 38">
              <a:extLst>
                <a:ext uri="{FF2B5EF4-FFF2-40B4-BE49-F238E27FC236}">
                  <a16:creationId xmlns:a16="http://schemas.microsoft.com/office/drawing/2014/main" id="{6CB89A0B-6737-4B95-9A30-5568D85FF4C3}"/>
                </a:ext>
              </a:extLst>
            </p:cNvPr>
            <p:cNvCxnSpPr>
              <a:cxnSpLocks/>
            </p:cNvCxnSpPr>
            <p:nvPr/>
          </p:nvCxnSpPr>
          <p:spPr>
            <a:xfrm>
              <a:off x="1071088" y="3681351"/>
              <a:ext cx="4678878"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42" name="Straight Connector 41">
              <a:extLst>
                <a:ext uri="{FF2B5EF4-FFF2-40B4-BE49-F238E27FC236}">
                  <a16:creationId xmlns:a16="http://schemas.microsoft.com/office/drawing/2014/main" id="{D87F417B-E20B-470C-833F-23FF532920E6}"/>
                </a:ext>
              </a:extLst>
            </p:cNvPr>
            <p:cNvCxnSpPr>
              <a:cxnSpLocks/>
            </p:cNvCxnSpPr>
            <p:nvPr/>
          </p:nvCxnSpPr>
          <p:spPr>
            <a:xfrm>
              <a:off x="1071088" y="3469051"/>
              <a:ext cx="4678878"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44" name="Straight Connector 43">
              <a:extLst>
                <a:ext uri="{FF2B5EF4-FFF2-40B4-BE49-F238E27FC236}">
                  <a16:creationId xmlns:a16="http://schemas.microsoft.com/office/drawing/2014/main" id="{8DB4909F-327A-4737-BDDE-254586D774B5}"/>
                </a:ext>
              </a:extLst>
            </p:cNvPr>
            <p:cNvCxnSpPr>
              <a:cxnSpLocks/>
              <a:stCxn id="34" idx="2"/>
            </p:cNvCxnSpPr>
            <p:nvPr/>
          </p:nvCxnSpPr>
          <p:spPr>
            <a:xfrm>
              <a:off x="1825630" y="3038563"/>
              <a:ext cx="0" cy="430488"/>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45" name="Straight Connector 44">
              <a:extLst>
                <a:ext uri="{FF2B5EF4-FFF2-40B4-BE49-F238E27FC236}">
                  <a16:creationId xmlns:a16="http://schemas.microsoft.com/office/drawing/2014/main" id="{6F739FA7-2A39-4D57-8966-8801123E1661}"/>
                </a:ext>
              </a:extLst>
            </p:cNvPr>
            <p:cNvCxnSpPr/>
            <p:nvPr/>
          </p:nvCxnSpPr>
          <p:spPr>
            <a:xfrm>
              <a:off x="3377694" y="3069733"/>
              <a:ext cx="0" cy="430488"/>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46" name="Straight Connector 45">
              <a:extLst>
                <a:ext uri="{FF2B5EF4-FFF2-40B4-BE49-F238E27FC236}">
                  <a16:creationId xmlns:a16="http://schemas.microsoft.com/office/drawing/2014/main" id="{38368AA3-51CA-4FC8-BFF8-991AA36769C6}"/>
                </a:ext>
              </a:extLst>
            </p:cNvPr>
            <p:cNvCxnSpPr>
              <a:cxnSpLocks/>
            </p:cNvCxnSpPr>
            <p:nvPr/>
          </p:nvCxnSpPr>
          <p:spPr>
            <a:xfrm>
              <a:off x="4994506" y="2998512"/>
              <a:ext cx="0" cy="470539"/>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51" name="Straight Connector 50">
              <a:extLst>
                <a:ext uri="{FF2B5EF4-FFF2-40B4-BE49-F238E27FC236}">
                  <a16:creationId xmlns:a16="http://schemas.microsoft.com/office/drawing/2014/main" id="{7E505644-1BBB-4EBB-961E-7A6071C951CB}"/>
                </a:ext>
              </a:extLst>
            </p:cNvPr>
            <p:cNvCxnSpPr>
              <a:cxnSpLocks/>
            </p:cNvCxnSpPr>
            <p:nvPr/>
          </p:nvCxnSpPr>
          <p:spPr>
            <a:xfrm>
              <a:off x="4170623" y="3038563"/>
              <a:ext cx="0" cy="642788"/>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54" name="Rectangle 53">
              <a:extLst>
                <a:ext uri="{FF2B5EF4-FFF2-40B4-BE49-F238E27FC236}">
                  <a16:creationId xmlns:a16="http://schemas.microsoft.com/office/drawing/2014/main" id="{19F0E3EB-52F3-4DC2-9128-6C504929EE57}"/>
                </a:ext>
              </a:extLst>
            </p:cNvPr>
            <p:cNvSpPr/>
            <p:nvPr/>
          </p:nvSpPr>
          <p:spPr>
            <a:xfrm>
              <a:off x="2306820" y="2444797"/>
              <a:ext cx="611797" cy="59376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rPr>
                <a:t>SF2</a:t>
              </a:r>
              <a:endParaRPr kumimoji="0" lang="en-US" sz="1000" b="0" i="0" u="none" strike="noStrike" kern="0" cap="none" spc="0" normalizeH="0" baseline="0" noProof="0" dirty="0">
                <a:ln>
                  <a:noFill/>
                </a:ln>
                <a:solidFill>
                  <a:srgbClr val="FFFFFF"/>
                </a:solidFill>
                <a:effectLst/>
                <a:uLnTx/>
                <a:uFillTx/>
                <a:latin typeface="Helvetica Neue Medium"/>
                <a:sym typeface="Helvetica Neue Medium"/>
              </a:endParaRPr>
            </a:p>
          </p:txBody>
        </p:sp>
        <p:sp>
          <p:nvSpPr>
            <p:cNvPr id="55" name="Rectangle 54">
              <a:extLst>
                <a:ext uri="{FF2B5EF4-FFF2-40B4-BE49-F238E27FC236}">
                  <a16:creationId xmlns:a16="http://schemas.microsoft.com/office/drawing/2014/main" id="{52CC7049-F2C2-40FB-BE50-578AD54D5F18}"/>
                </a:ext>
              </a:extLst>
            </p:cNvPr>
            <p:cNvSpPr/>
            <p:nvPr/>
          </p:nvSpPr>
          <p:spPr>
            <a:xfrm>
              <a:off x="3071796" y="2444797"/>
              <a:ext cx="611797" cy="59376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sym typeface="Helvetica Neue Medium"/>
                </a:rPr>
                <a:t>SF3</a:t>
              </a:r>
            </a:p>
          </p:txBody>
        </p:sp>
        <p:sp>
          <p:nvSpPr>
            <p:cNvPr id="56" name="Rectangle 55">
              <a:extLst>
                <a:ext uri="{FF2B5EF4-FFF2-40B4-BE49-F238E27FC236}">
                  <a16:creationId xmlns:a16="http://schemas.microsoft.com/office/drawing/2014/main" id="{94962E11-7F8B-41A3-B4AC-BAA0AAE33D26}"/>
                </a:ext>
              </a:extLst>
            </p:cNvPr>
            <p:cNvSpPr/>
            <p:nvPr/>
          </p:nvSpPr>
          <p:spPr>
            <a:xfrm>
              <a:off x="3878435" y="2444797"/>
              <a:ext cx="611797" cy="59376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sym typeface="Helvetica Neue Medium"/>
                </a:rPr>
                <a:t>SF4</a:t>
              </a:r>
            </a:p>
          </p:txBody>
        </p:sp>
        <p:sp>
          <p:nvSpPr>
            <p:cNvPr id="57" name="Rectangle 56">
              <a:extLst>
                <a:ext uri="{FF2B5EF4-FFF2-40B4-BE49-F238E27FC236}">
                  <a16:creationId xmlns:a16="http://schemas.microsoft.com/office/drawing/2014/main" id="{F7101A92-7162-40CF-A49D-7D694AE7AF9A}"/>
                </a:ext>
              </a:extLst>
            </p:cNvPr>
            <p:cNvSpPr/>
            <p:nvPr/>
          </p:nvSpPr>
          <p:spPr>
            <a:xfrm>
              <a:off x="4685074" y="2436939"/>
              <a:ext cx="611797" cy="59376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sym typeface="Helvetica Neue Medium"/>
                </a:rPr>
                <a:t>SF5</a:t>
              </a:r>
            </a:p>
          </p:txBody>
        </p:sp>
        <p:cxnSp>
          <p:nvCxnSpPr>
            <p:cNvPr id="58" name="Straight Connector 57">
              <a:extLst>
                <a:ext uri="{FF2B5EF4-FFF2-40B4-BE49-F238E27FC236}">
                  <a16:creationId xmlns:a16="http://schemas.microsoft.com/office/drawing/2014/main" id="{A4E27E83-E8D4-42FB-92A7-2F809AAA1E58}"/>
                </a:ext>
              </a:extLst>
            </p:cNvPr>
            <p:cNvCxnSpPr>
              <a:cxnSpLocks/>
            </p:cNvCxnSpPr>
            <p:nvPr/>
          </p:nvCxnSpPr>
          <p:spPr>
            <a:xfrm>
              <a:off x="2612718" y="3022200"/>
              <a:ext cx="0" cy="659151"/>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61" name="Rectangle 60">
              <a:extLst>
                <a:ext uri="{FF2B5EF4-FFF2-40B4-BE49-F238E27FC236}">
                  <a16:creationId xmlns:a16="http://schemas.microsoft.com/office/drawing/2014/main" id="{2A5ED59E-C792-4906-AE90-FCE54D1FD4F2}"/>
                </a:ext>
              </a:extLst>
            </p:cNvPr>
            <p:cNvSpPr/>
            <p:nvPr/>
          </p:nvSpPr>
          <p:spPr>
            <a:xfrm>
              <a:off x="2532383" y="3930671"/>
              <a:ext cx="1553414" cy="531262"/>
            </a:xfrm>
            <a:prstGeom prst="rect">
              <a:avLst/>
            </a:prstGeom>
            <a:no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rPr>
                <a:t>SFC </a:t>
              </a:r>
            </a:p>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rPr>
                <a:t>Controller</a:t>
              </a:r>
            </a:p>
          </p:txBody>
        </p:sp>
        <p:sp>
          <p:nvSpPr>
            <p:cNvPr id="62" name="TextBox 61">
              <a:extLst>
                <a:ext uri="{FF2B5EF4-FFF2-40B4-BE49-F238E27FC236}">
                  <a16:creationId xmlns:a16="http://schemas.microsoft.com/office/drawing/2014/main" id="{42B2C5F6-879A-46D2-9855-8A7FB9E9173C}"/>
                </a:ext>
              </a:extLst>
            </p:cNvPr>
            <p:cNvSpPr txBox="1"/>
            <p:nvPr/>
          </p:nvSpPr>
          <p:spPr>
            <a:xfrm>
              <a:off x="5921971" y="3359957"/>
              <a:ext cx="495328" cy="43088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Intel Clear"/>
                  <a:ea typeface="+mn-ea"/>
                  <a:cs typeface="+mn-cs"/>
                  <a:sym typeface="Helvetica Neue"/>
                </a:rPr>
                <a:t>SFP-1</a:t>
              </a:r>
            </a:p>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Intel Clear"/>
                  <a:sym typeface="Helvetica Neue"/>
                </a:rPr>
                <a:t>SFP-2</a:t>
              </a:r>
            </a:p>
          </p:txBody>
        </p:sp>
        <p:cxnSp>
          <p:nvCxnSpPr>
            <p:cNvPr id="64" name="Straight Connector 63">
              <a:extLst>
                <a:ext uri="{FF2B5EF4-FFF2-40B4-BE49-F238E27FC236}">
                  <a16:creationId xmlns:a16="http://schemas.microsoft.com/office/drawing/2014/main" id="{BC6D7961-3587-4355-8A90-79F4ED35B86E}"/>
                </a:ext>
              </a:extLst>
            </p:cNvPr>
            <p:cNvCxnSpPr>
              <a:cxnSpLocks/>
              <a:endCxn id="61" idx="2"/>
            </p:cNvCxnSpPr>
            <p:nvPr/>
          </p:nvCxnSpPr>
          <p:spPr>
            <a:xfrm flipV="1">
              <a:off x="3309090" y="4461933"/>
              <a:ext cx="0" cy="296334"/>
            </a:xfrm>
            <a:prstGeom prst="line">
              <a:avLst/>
            </a:prstGeom>
            <a:ln/>
          </p:spPr>
          <p:style>
            <a:lnRef idx="1">
              <a:schemeClr val="accent4"/>
            </a:lnRef>
            <a:fillRef idx="0">
              <a:schemeClr val="accent4"/>
            </a:fillRef>
            <a:effectRef idx="0">
              <a:schemeClr val="accent4"/>
            </a:effectRef>
            <a:fontRef idx="minor">
              <a:schemeClr val="tx1"/>
            </a:fontRef>
          </p:style>
        </p:cxnSp>
        <p:sp>
          <p:nvSpPr>
            <p:cNvPr id="67" name="Rectangle 66">
              <a:extLst>
                <a:ext uri="{FF2B5EF4-FFF2-40B4-BE49-F238E27FC236}">
                  <a16:creationId xmlns:a16="http://schemas.microsoft.com/office/drawing/2014/main" id="{3FFB2952-6104-43C4-A8C5-60E7CCDFCCE6}"/>
                </a:ext>
              </a:extLst>
            </p:cNvPr>
            <p:cNvSpPr/>
            <p:nvPr/>
          </p:nvSpPr>
          <p:spPr>
            <a:xfrm>
              <a:off x="416345" y="3149748"/>
              <a:ext cx="643245" cy="106320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rPr>
                <a:t>Traffic Classifier</a:t>
              </a:r>
            </a:p>
          </p:txBody>
        </p:sp>
        <p:cxnSp>
          <p:nvCxnSpPr>
            <p:cNvPr id="69" name="Straight Connector 68">
              <a:extLst>
                <a:ext uri="{FF2B5EF4-FFF2-40B4-BE49-F238E27FC236}">
                  <a16:creationId xmlns:a16="http://schemas.microsoft.com/office/drawing/2014/main" id="{15BD9153-1615-4F7C-B8BC-7F4A0A5A01F9}"/>
                </a:ext>
              </a:extLst>
            </p:cNvPr>
            <p:cNvCxnSpPr>
              <a:cxnSpLocks/>
              <a:stCxn id="61" idx="0"/>
            </p:cNvCxnSpPr>
            <p:nvPr/>
          </p:nvCxnSpPr>
          <p:spPr>
            <a:xfrm flipV="1">
              <a:off x="3309090" y="3681353"/>
              <a:ext cx="0" cy="249318"/>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74" name="TextBox 73">
              <a:extLst>
                <a:ext uri="{FF2B5EF4-FFF2-40B4-BE49-F238E27FC236}">
                  <a16:creationId xmlns:a16="http://schemas.microsoft.com/office/drawing/2014/main" id="{A67F297B-3DA9-4EB7-BD20-980564A4347B}"/>
                </a:ext>
              </a:extLst>
            </p:cNvPr>
            <p:cNvSpPr txBox="1"/>
            <p:nvPr/>
          </p:nvSpPr>
          <p:spPr>
            <a:xfrm rot="20762250">
              <a:off x="4616104" y="4486454"/>
              <a:ext cx="887171" cy="2462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0000"/>
                  </a:solidFill>
                  <a:effectLst/>
                  <a:uLnTx/>
                  <a:uFillTx/>
                  <a:latin typeface="Intel Clear"/>
                  <a:ea typeface="+mn-ea"/>
                  <a:cs typeface="+mn-cs"/>
                  <a:sym typeface="Helvetica Neue"/>
                </a:rPr>
                <a:t>EDGE-X</a:t>
              </a:r>
            </a:p>
          </p:txBody>
        </p:sp>
        <p:grpSp>
          <p:nvGrpSpPr>
            <p:cNvPr id="126" name="Group 125">
              <a:extLst>
                <a:ext uri="{FF2B5EF4-FFF2-40B4-BE49-F238E27FC236}">
                  <a16:creationId xmlns:a16="http://schemas.microsoft.com/office/drawing/2014/main" id="{6F9A276A-8255-4A18-9968-D24C2B791C96}"/>
                </a:ext>
              </a:extLst>
            </p:cNvPr>
            <p:cNvGrpSpPr/>
            <p:nvPr/>
          </p:nvGrpSpPr>
          <p:grpSpPr>
            <a:xfrm rot="697685">
              <a:off x="4251395" y="5182072"/>
              <a:ext cx="1663361" cy="209059"/>
              <a:chOff x="5513221" y="5552580"/>
              <a:chExt cx="1663361" cy="209059"/>
            </a:xfrm>
          </p:grpSpPr>
          <p:cxnSp>
            <p:nvCxnSpPr>
              <p:cNvPr id="127" name="Straight Connector 126">
                <a:extLst>
                  <a:ext uri="{FF2B5EF4-FFF2-40B4-BE49-F238E27FC236}">
                    <a16:creationId xmlns:a16="http://schemas.microsoft.com/office/drawing/2014/main" id="{7A341ACB-B4B5-4717-9781-9990AECBCD67}"/>
                  </a:ext>
                </a:extLst>
              </p:cNvPr>
              <p:cNvCxnSpPr>
                <a:cxnSpLocks/>
                <a:endCxn id="129" idx="2"/>
              </p:cNvCxnSpPr>
              <p:nvPr/>
            </p:nvCxnSpPr>
            <p:spPr>
              <a:xfrm rot="20902315">
                <a:off x="5513221" y="5552580"/>
                <a:ext cx="763916" cy="179119"/>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128" name="Straight Connector 127">
                <a:extLst>
                  <a:ext uri="{FF2B5EF4-FFF2-40B4-BE49-F238E27FC236}">
                    <a16:creationId xmlns:a16="http://schemas.microsoft.com/office/drawing/2014/main" id="{C929F665-DBFF-403B-B916-53A2569134CA}"/>
                  </a:ext>
                </a:extLst>
              </p:cNvPr>
              <p:cNvCxnSpPr>
                <a:cxnSpLocks/>
              </p:cNvCxnSpPr>
              <p:nvPr/>
            </p:nvCxnSpPr>
            <p:spPr>
              <a:xfrm rot="20902315">
                <a:off x="6263900" y="5566771"/>
                <a:ext cx="912682" cy="194868"/>
              </a:xfrm>
              <a:prstGeom prst="line">
                <a:avLst/>
              </a:prstGeom>
              <a:ln>
                <a:prstDash val="lgDash"/>
              </a:ln>
            </p:spPr>
            <p:style>
              <a:lnRef idx="1">
                <a:schemeClr val="accent4"/>
              </a:lnRef>
              <a:fillRef idx="0">
                <a:schemeClr val="accent4"/>
              </a:fillRef>
              <a:effectRef idx="0">
                <a:schemeClr val="accent4"/>
              </a:effectRef>
              <a:fontRef idx="minor">
                <a:schemeClr val="tx1"/>
              </a:fontRef>
            </p:style>
          </p:cxnSp>
        </p:grpSp>
        <p:sp>
          <p:nvSpPr>
            <p:cNvPr id="129" name="TextBox 128">
              <a:extLst>
                <a:ext uri="{FF2B5EF4-FFF2-40B4-BE49-F238E27FC236}">
                  <a16:creationId xmlns:a16="http://schemas.microsoft.com/office/drawing/2014/main" id="{15D46ED5-BB18-446A-AA7D-7FBC9E00DCCC}"/>
                </a:ext>
              </a:extLst>
            </p:cNvPr>
            <p:cNvSpPr txBox="1"/>
            <p:nvPr/>
          </p:nvSpPr>
          <p:spPr>
            <a:xfrm rot="697685">
              <a:off x="4655059" y="5027159"/>
              <a:ext cx="794627" cy="2462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0000"/>
                  </a:solidFill>
                  <a:effectLst/>
                  <a:uLnTx/>
                  <a:uFillTx/>
                  <a:latin typeface="Intel Clear"/>
                  <a:ea typeface="+mn-ea"/>
                  <a:cs typeface="+mn-cs"/>
                  <a:sym typeface="Helvetica Neue"/>
                </a:rPr>
                <a:t>EDGE-Y</a:t>
              </a:r>
            </a:p>
          </p:txBody>
        </p:sp>
        <p:grpSp>
          <p:nvGrpSpPr>
            <p:cNvPr id="75" name="Group 74">
              <a:extLst>
                <a:ext uri="{FF2B5EF4-FFF2-40B4-BE49-F238E27FC236}">
                  <a16:creationId xmlns:a16="http://schemas.microsoft.com/office/drawing/2014/main" id="{4FC959AC-AC53-4500-8F48-A98CBB2C3A0C}"/>
                </a:ext>
              </a:extLst>
            </p:cNvPr>
            <p:cNvGrpSpPr/>
            <p:nvPr/>
          </p:nvGrpSpPr>
          <p:grpSpPr>
            <a:xfrm rot="20661495">
              <a:off x="4241231" y="4719652"/>
              <a:ext cx="1632501" cy="183158"/>
              <a:chOff x="5511780" y="5575053"/>
              <a:chExt cx="1632501" cy="183158"/>
            </a:xfrm>
          </p:grpSpPr>
          <p:cxnSp>
            <p:nvCxnSpPr>
              <p:cNvPr id="76" name="Straight Connector 75">
                <a:extLst>
                  <a:ext uri="{FF2B5EF4-FFF2-40B4-BE49-F238E27FC236}">
                    <a16:creationId xmlns:a16="http://schemas.microsoft.com/office/drawing/2014/main" id="{D505CCC7-7761-4644-AC86-E5D0409FD599}"/>
                  </a:ext>
                </a:extLst>
              </p:cNvPr>
              <p:cNvCxnSpPr>
                <a:cxnSpLocks/>
              </p:cNvCxnSpPr>
              <p:nvPr/>
            </p:nvCxnSpPr>
            <p:spPr>
              <a:xfrm rot="938505" flipV="1">
                <a:off x="5511780" y="5575053"/>
                <a:ext cx="715891" cy="183158"/>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77" name="Straight Connector 76">
                <a:extLst>
                  <a:ext uri="{FF2B5EF4-FFF2-40B4-BE49-F238E27FC236}">
                    <a16:creationId xmlns:a16="http://schemas.microsoft.com/office/drawing/2014/main" id="{EFEFB34D-F103-4B38-887F-EE0BA4D7C650}"/>
                  </a:ext>
                </a:extLst>
              </p:cNvPr>
              <p:cNvCxnSpPr/>
              <p:nvPr/>
            </p:nvCxnSpPr>
            <p:spPr>
              <a:xfrm>
                <a:off x="6235572" y="5674955"/>
                <a:ext cx="908709" cy="0"/>
              </a:xfrm>
              <a:prstGeom prst="line">
                <a:avLst/>
              </a:prstGeom>
              <a:ln>
                <a:prstDash val="lgDash"/>
              </a:ln>
            </p:spPr>
            <p:style>
              <a:lnRef idx="1">
                <a:schemeClr val="accent4"/>
              </a:lnRef>
              <a:fillRef idx="0">
                <a:schemeClr val="accent4"/>
              </a:fillRef>
              <a:effectRef idx="0">
                <a:schemeClr val="accent4"/>
              </a:effectRef>
              <a:fontRef idx="minor">
                <a:schemeClr val="tx1"/>
              </a:fontRef>
            </p:style>
          </p:cxnSp>
        </p:grpSp>
      </p:grpSp>
      <p:sp>
        <p:nvSpPr>
          <p:cNvPr id="84" name="Title 1">
            <a:extLst>
              <a:ext uri="{FF2B5EF4-FFF2-40B4-BE49-F238E27FC236}">
                <a16:creationId xmlns:a16="http://schemas.microsoft.com/office/drawing/2014/main" id="{70C24B32-A630-43B6-A68D-8B5F017AF2BC}"/>
              </a:ext>
            </a:extLst>
          </p:cNvPr>
          <p:cNvSpPr txBox="1">
            <a:spLocks/>
          </p:cNvSpPr>
          <p:nvPr/>
        </p:nvSpPr>
        <p:spPr>
          <a:xfrm>
            <a:off x="592916" y="571500"/>
            <a:ext cx="9312541" cy="8836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marL="0" marR="0" indent="0" algn="l" defTabSz="609600" latinLnBrk="0">
              <a:lnSpc>
                <a:spcPct val="90000"/>
              </a:lnSpc>
              <a:spcBef>
                <a:spcPts val="0"/>
              </a:spcBef>
              <a:spcAft>
                <a:spcPts val="0"/>
              </a:spcAft>
              <a:buClrTx/>
              <a:buSzTx/>
              <a:buFontTx/>
              <a:buNone/>
              <a:tabLst/>
              <a:defRPr sz="4000" b="0" i="0" u="none" strike="noStrike" cap="none" spc="0" baseline="0">
                <a:solidFill>
                  <a:srgbClr val="52525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a:lstStyle>
          <a:p>
            <a:r>
              <a:rPr lang="en-US" dirty="0"/>
              <a:t>SA6 Scope: SFC in EDN</a:t>
            </a:r>
            <a:endParaRPr lang="en-US" kern="0" dirty="0"/>
          </a:p>
        </p:txBody>
      </p:sp>
    </p:spTree>
    <p:extLst>
      <p:ext uri="{BB962C8B-B14F-4D97-AF65-F5344CB8AC3E}">
        <p14:creationId xmlns:p14="http://schemas.microsoft.com/office/powerpoint/2010/main" val="4078888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D6A82-10F2-480E-B9C4-A7DA470F2CCD}"/>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675E8812-7B8D-44A6-AF71-84CB60912045}"/>
              </a:ext>
            </a:extLst>
          </p:cNvPr>
          <p:cNvSpPr>
            <a:spLocks noGrp="1"/>
          </p:cNvSpPr>
          <p:nvPr>
            <p:ph idx="1"/>
          </p:nvPr>
        </p:nvSpPr>
        <p:spPr/>
        <p:txBody>
          <a:bodyPr/>
          <a:lstStyle/>
          <a:p>
            <a:r>
              <a:rPr lang="en-US" dirty="0"/>
              <a:t>Based on the discussion in the previous slides, it is proposed to approve the SA6 SID proposal SP-211559</a:t>
            </a:r>
          </a:p>
        </p:txBody>
      </p:sp>
    </p:spTree>
    <p:extLst>
      <p:ext uri="{BB962C8B-B14F-4D97-AF65-F5344CB8AC3E}">
        <p14:creationId xmlns:p14="http://schemas.microsoft.com/office/powerpoint/2010/main" val="2897802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9208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3657B-CC56-491C-8C77-DC06CA108F23}"/>
              </a:ext>
            </a:extLst>
          </p:cNvPr>
          <p:cNvSpPr>
            <a:spLocks noGrp="1"/>
          </p:cNvSpPr>
          <p:nvPr>
            <p:ph type="title"/>
          </p:nvPr>
        </p:nvSpPr>
        <p:spPr/>
        <p:txBody>
          <a:bodyPr/>
          <a:lstStyle/>
          <a:p>
            <a:r>
              <a:rPr lang="en-US" sz="3600" dirty="0"/>
              <a:t>SA6 SFC study (SP-211559/S6-212737) objectives</a:t>
            </a:r>
          </a:p>
        </p:txBody>
      </p:sp>
      <p:sp>
        <p:nvSpPr>
          <p:cNvPr id="3" name="Content Placeholder 2">
            <a:extLst>
              <a:ext uri="{FF2B5EF4-FFF2-40B4-BE49-F238E27FC236}">
                <a16:creationId xmlns:a16="http://schemas.microsoft.com/office/drawing/2014/main" id="{B17A9C8D-7EAD-4BA4-9B66-F04B5706A36E}"/>
              </a:ext>
            </a:extLst>
          </p:cNvPr>
          <p:cNvSpPr>
            <a:spLocks noGrp="1"/>
          </p:cNvSpPr>
          <p:nvPr>
            <p:ph idx="1"/>
          </p:nvPr>
        </p:nvSpPr>
        <p:spPr/>
        <p:txBody>
          <a:bodyPr/>
          <a:lstStyle/>
          <a:p>
            <a:pPr marL="342900" marR="0" lvl="0" indent="-342900" hangingPunct="0">
              <a:spcBef>
                <a:spcPts val="0"/>
              </a:spcBef>
              <a:spcAft>
                <a:spcPts val="900"/>
              </a:spcAft>
              <a:buFont typeface="+mj-lt"/>
              <a:buAutoNum type="arabicParenR"/>
              <a:tabLst>
                <a:tab pos="457200" algn="l"/>
              </a:tabLst>
            </a:pPr>
            <a:r>
              <a:rPr lang="en-GB" sz="1800" dirty="0">
                <a:effectLst/>
                <a:latin typeface="+mj-lt"/>
                <a:ea typeface="SimSun" panose="02010600030101010101" pitchFamily="2" charset="-122"/>
              </a:rPr>
              <a:t>Study and identify the </a:t>
            </a:r>
            <a:r>
              <a:rPr lang="en-GB" sz="1800" b="1" u="sng" dirty="0">
                <a:effectLst/>
                <a:latin typeface="+mj-lt"/>
                <a:ea typeface="SimSun" panose="02010600030101010101" pitchFamily="2" charset="-122"/>
              </a:rPr>
              <a:t>application architecture requirements </a:t>
            </a:r>
            <a:r>
              <a:rPr lang="en-GB" sz="1800" dirty="0">
                <a:effectLst/>
                <a:latin typeface="+mj-lt"/>
                <a:ea typeface="SimSun" panose="02010600030101010101" pitchFamily="2" charset="-122"/>
              </a:rPr>
              <a:t>to enable the support of service functions and service function chains in the Edge Data Network and Cloud Data Network.</a:t>
            </a:r>
            <a:endParaRPr lang="en-US" sz="1800" dirty="0">
              <a:effectLst/>
              <a:latin typeface="+mj-lt"/>
              <a:ea typeface="SimSun" panose="02010600030101010101" pitchFamily="2" charset="-122"/>
            </a:endParaRPr>
          </a:p>
          <a:p>
            <a:pPr marL="342900" marR="0" lvl="0" indent="-342900">
              <a:spcBef>
                <a:spcPts val="0"/>
              </a:spcBef>
              <a:spcAft>
                <a:spcPts val="0"/>
              </a:spcAft>
              <a:buFont typeface="+mj-lt"/>
              <a:buAutoNum type="arabicParenR"/>
              <a:tabLst>
                <a:tab pos="457200" algn="l"/>
              </a:tabLst>
            </a:pPr>
            <a:r>
              <a:rPr lang="en-US" sz="1800" dirty="0">
                <a:effectLst/>
                <a:latin typeface="+mj-lt"/>
                <a:ea typeface="Times New Roman" panose="02020603050405020304" pitchFamily="18" charset="0"/>
              </a:rPr>
              <a:t>Analyze requirements as identified in (1) and study whether that places requirements on existing EDGEAPP architecture and EEL. For example:</a:t>
            </a:r>
            <a:endParaRPr lang="en-US" sz="2400" dirty="0">
              <a:effectLst/>
              <a:latin typeface="+mj-lt"/>
              <a:ea typeface="PMingLiU" panose="02020500000000000000" pitchFamily="18" charset="-120"/>
            </a:endParaRPr>
          </a:p>
          <a:p>
            <a:pPr marL="742950" marR="0" lvl="1" indent="-285750" fontAlgn="auto" hangingPunct="0">
              <a:spcBef>
                <a:spcPts val="0"/>
              </a:spcBef>
              <a:spcAft>
                <a:spcPts val="900"/>
              </a:spcAft>
              <a:buFont typeface="Times New Roman" panose="02020603050405020304" pitchFamily="18" charset="0"/>
              <a:buChar char="-"/>
            </a:pPr>
            <a:r>
              <a:rPr lang="en-GB" sz="1800" b="1" u="sng" dirty="0">
                <a:effectLst/>
                <a:latin typeface="+mj-lt"/>
                <a:ea typeface="Times New Roman" panose="02020603050405020304" pitchFamily="18" charset="0"/>
              </a:rPr>
              <a:t>the feasibility of using one or more EAS(es) as a chain of service functions,</a:t>
            </a:r>
            <a:endParaRPr lang="en-US" sz="1800" b="1" u="sng" dirty="0">
              <a:effectLst/>
              <a:latin typeface="+mj-lt"/>
              <a:ea typeface="Times New Roman" panose="02020603050405020304" pitchFamily="18" charset="0"/>
            </a:endParaRPr>
          </a:p>
          <a:p>
            <a:pPr marL="742950" marR="0" lvl="1" indent="-285750" fontAlgn="auto" hangingPunct="0">
              <a:spcBef>
                <a:spcPts val="0"/>
              </a:spcBef>
              <a:spcAft>
                <a:spcPts val="900"/>
              </a:spcAft>
              <a:buFont typeface="Times New Roman" panose="02020603050405020304" pitchFamily="18" charset="0"/>
              <a:buChar char="-"/>
            </a:pPr>
            <a:r>
              <a:rPr lang="en-GB" sz="1800" b="1" u="sng" dirty="0">
                <a:effectLst/>
                <a:latin typeface="+mj-lt"/>
                <a:ea typeface="Times New Roman" panose="02020603050405020304" pitchFamily="18" charset="0"/>
              </a:rPr>
              <a:t>the new interfaces, APIs, and/or enhancement of Edge Enabling Layer for handling the chain of service functions for an application at EDN,</a:t>
            </a:r>
            <a:endParaRPr lang="en-US" sz="1800" b="1" u="sng" dirty="0">
              <a:effectLst/>
              <a:latin typeface="+mj-lt"/>
              <a:ea typeface="Times New Roman" panose="02020603050405020304" pitchFamily="18" charset="0"/>
            </a:endParaRPr>
          </a:p>
          <a:p>
            <a:pPr marL="742950" marR="0" lvl="1" indent="-285750" fontAlgn="auto" hangingPunct="0">
              <a:spcBef>
                <a:spcPts val="0"/>
              </a:spcBef>
              <a:spcAft>
                <a:spcPts val="900"/>
              </a:spcAft>
              <a:buFont typeface="Times New Roman" panose="02020603050405020304" pitchFamily="18" charset="0"/>
              <a:buChar char="-"/>
            </a:pPr>
            <a:r>
              <a:rPr lang="en-GB" sz="1800" dirty="0">
                <a:effectLst/>
                <a:latin typeface="+mj-lt"/>
                <a:ea typeface="Times New Roman" panose="02020603050405020304" pitchFamily="18" charset="0"/>
              </a:rPr>
              <a:t>the handling of SFC at an EDN for an application of a hosting UE when the UE moves with the change of EDN operated by the same or different operators,</a:t>
            </a:r>
            <a:endParaRPr lang="en-US" sz="1800" dirty="0">
              <a:effectLst/>
              <a:latin typeface="+mj-lt"/>
              <a:ea typeface="Times New Roman" panose="02020603050405020304" pitchFamily="18" charset="0"/>
            </a:endParaRPr>
          </a:p>
          <a:p>
            <a:pPr marL="742950" marR="0" lvl="1" indent="-285750" fontAlgn="auto" hangingPunct="0">
              <a:spcBef>
                <a:spcPts val="0"/>
              </a:spcBef>
              <a:spcAft>
                <a:spcPts val="900"/>
              </a:spcAft>
              <a:buFont typeface="Times New Roman" panose="02020603050405020304" pitchFamily="18" charset="0"/>
              <a:buChar char="-"/>
            </a:pPr>
            <a:r>
              <a:rPr lang="en-GB" sz="1800" dirty="0">
                <a:effectLst/>
                <a:latin typeface="+mj-lt"/>
                <a:ea typeface="Times New Roman" panose="02020603050405020304" pitchFamily="18" charset="0"/>
              </a:rPr>
              <a:t>Identify key issues and solutions in the EDGEAPP architecture and/or EEL.</a:t>
            </a:r>
            <a:endParaRPr lang="en-US" sz="1800" dirty="0">
              <a:effectLst/>
              <a:latin typeface="+mj-lt"/>
              <a:ea typeface="Times New Roman" panose="02020603050405020304" pitchFamily="18" charset="0"/>
            </a:endParaRPr>
          </a:p>
          <a:p>
            <a:pPr marL="342900" marR="0" lvl="0" indent="-342900" fontAlgn="auto" hangingPunct="0">
              <a:spcBef>
                <a:spcPts val="0"/>
              </a:spcBef>
              <a:spcAft>
                <a:spcPts val="900"/>
              </a:spcAft>
              <a:buFont typeface="+mj-lt"/>
              <a:buAutoNum type="arabicParenR"/>
              <a:tabLst>
                <a:tab pos="457200" algn="l"/>
              </a:tabLst>
            </a:pPr>
            <a:r>
              <a:rPr lang="en-GB" sz="1800" dirty="0">
                <a:effectLst/>
                <a:latin typeface="+mj-lt"/>
                <a:ea typeface="SimSun" panose="02010600030101010101" pitchFamily="2" charset="-122"/>
              </a:rPr>
              <a:t>Coordinate with SA2 WG related to the potential new north bound APIs over N33 for providing information, e.g., to steer the traffic of an application towards the required SFC at EDN or cloud data network.  </a:t>
            </a:r>
            <a:endParaRPr lang="en-US" sz="1800" dirty="0">
              <a:effectLst/>
              <a:latin typeface="+mj-lt"/>
              <a:ea typeface="SimSun" panose="02010600030101010101" pitchFamily="2" charset="-122"/>
            </a:endParaRPr>
          </a:p>
          <a:p>
            <a:pPr marL="228600" marR="0" indent="-180340" fontAlgn="auto" hangingPunct="0">
              <a:spcBef>
                <a:spcPts val="0"/>
              </a:spcBef>
              <a:spcAft>
                <a:spcPts val="900"/>
              </a:spcAft>
            </a:pPr>
            <a:r>
              <a:rPr lang="en-GB" sz="1800" dirty="0">
                <a:effectLst/>
                <a:latin typeface="+mj-lt"/>
                <a:ea typeface="SimSun" panose="02010600030101010101" pitchFamily="2" charset="-122"/>
              </a:rPr>
              <a:t>Note: Further coordination may be required to avoid any overlap between SA2 and SA6.</a:t>
            </a:r>
            <a:endParaRPr lang="en-US" sz="1800" dirty="0">
              <a:effectLst/>
              <a:latin typeface="+mj-lt"/>
              <a:ea typeface="SimSun" panose="02010600030101010101" pitchFamily="2" charset="-122"/>
            </a:endParaRPr>
          </a:p>
          <a:p>
            <a:endParaRPr lang="en-US" dirty="0"/>
          </a:p>
        </p:txBody>
      </p:sp>
    </p:spTree>
    <p:extLst>
      <p:ext uri="{BB962C8B-B14F-4D97-AF65-F5344CB8AC3E}">
        <p14:creationId xmlns:p14="http://schemas.microsoft.com/office/powerpoint/2010/main" val="2719467036"/>
      </p:ext>
    </p:extLst>
  </p:cSld>
  <p:clrMapOvr>
    <a:masterClrMapping/>
  </p:clrMapOvr>
</p:sld>
</file>

<file path=ppt/theme/theme1.xml><?xml version="1.0" encoding="utf-8"?>
<a:theme xmlns:a="http://schemas.openxmlformats.org/drawingml/2006/main" name="21_BasicWhite">
  <a:themeElements>
    <a:clrScheme name="Intel2020">
      <a:dk1>
        <a:srgbClr val="000000"/>
      </a:dk1>
      <a:lt1>
        <a:srgbClr val="FFFFFF"/>
      </a:lt1>
      <a:dk2>
        <a:srgbClr val="004A86"/>
      </a:dk2>
      <a:lt2>
        <a:srgbClr val="525252"/>
      </a:lt2>
      <a:accent1>
        <a:srgbClr val="0068B5"/>
      </a:accent1>
      <a:accent2>
        <a:srgbClr val="00C7FD"/>
      </a:accent2>
      <a:accent3>
        <a:srgbClr val="F6CB4B"/>
      </a:accent3>
      <a:accent4>
        <a:srgbClr val="D96930"/>
      </a:accent4>
      <a:accent5>
        <a:srgbClr val="8F5DA2"/>
      </a:accent5>
      <a:accent6>
        <a:srgbClr val="8BAE46"/>
      </a:accent6>
      <a:hlink>
        <a:srgbClr val="0068B5"/>
      </a:hlink>
      <a:folHlink>
        <a:srgbClr val="0068B5"/>
      </a:folHlink>
    </a:clrScheme>
    <a:fontScheme name="Custom 11">
      <a:majorFont>
        <a:latin typeface="Intel Clear Light"/>
        <a:ea typeface="Helvetica Neue"/>
        <a:cs typeface="Helvetica Neue"/>
      </a:majorFont>
      <a:minorFont>
        <a:latin typeface="Intel Clear"/>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none" lIns="0" tIns="0" rIns="0" bIns="0" numCol="1" spcCol="38100" rtlCol="0" anchor="t" anchorCtr="0">
        <a:spAutoFit/>
      </a:bodyPr>
      <a:lstStyle>
        <a:defPPr marL="0" marR="0" indent="0" algn="l" defTabSz="2438338" rtl="0" fontAlgn="auto" latinLnBrk="0" hangingPunct="0">
          <a:lnSpc>
            <a:spcPct val="100000"/>
          </a:lnSpc>
          <a:spcBef>
            <a:spcPts val="0"/>
          </a:spcBef>
          <a:spcAft>
            <a:spcPts val="0"/>
          </a:spcAft>
          <a:buClrTx/>
          <a:buSzTx/>
          <a:buFontTx/>
          <a:buNone/>
          <a:tabLst/>
          <a:defRPr kumimoji="0" b="0" i="0" u="none" strike="noStrike" cap="none" spc="0" normalizeH="0" baseline="0" dirty="0" err="1" smtClean="0">
            <a:ln>
              <a:noFill/>
            </a:ln>
            <a:solidFill>
              <a:schemeClr val="tx2"/>
            </a:solidFill>
            <a:effectLst/>
            <a:uFillTx/>
            <a:latin typeface="+mn-lt"/>
            <a:ea typeface="+mn-ea"/>
            <a:cs typeface="+mn-cs"/>
            <a:sym typeface="Helvetica Neue"/>
          </a:defRPr>
        </a:def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8833</TotalTime>
  <Words>637</Words>
  <Application>Microsoft Office PowerPoint</Application>
  <PresentationFormat>Widescreen</PresentationFormat>
  <Paragraphs>88</Paragraphs>
  <Slides>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vt:i4>
      </vt:variant>
    </vt:vector>
  </HeadingPairs>
  <TitlesOfParts>
    <vt:vector size="17" baseType="lpstr">
      <vt:lpstr>Arial</vt:lpstr>
      <vt:lpstr>Calibri</vt:lpstr>
      <vt:lpstr>Helvetica</vt:lpstr>
      <vt:lpstr>Helvetica Neue Medium</vt:lpstr>
      <vt:lpstr>Intel Clear</vt:lpstr>
      <vt:lpstr>Intel Clear Light</vt:lpstr>
      <vt:lpstr>Times New Roman</vt:lpstr>
      <vt:lpstr>Wingdings</vt:lpstr>
      <vt:lpstr>21_BasicWhite</vt:lpstr>
      <vt:lpstr>On the SA6 study item proposal on Service Function Chaining (SP-211559) </vt:lpstr>
      <vt:lpstr>Background</vt:lpstr>
      <vt:lpstr>About SFC status</vt:lpstr>
      <vt:lpstr>PowerPoint Presentation</vt:lpstr>
      <vt:lpstr>PowerPoint Presentation</vt:lpstr>
      <vt:lpstr>Proposal</vt:lpstr>
      <vt:lpstr>PowerPoint Presentation</vt:lpstr>
      <vt:lpstr>SA6 SFC study (SP-211559/S6-212737) objectives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Function Chaining Support in Edge Data Networks</dc:title>
  <dc:creator>Shailendra, Samar</dc:creator>
  <cp:lastModifiedBy>23.288_CR0468R1_(Rel-17)_eNA_Ph2</cp:lastModifiedBy>
  <cp:revision>34</cp:revision>
  <dcterms:created xsi:type="dcterms:W3CDTF">2021-09-10T13:41:49Z</dcterms:created>
  <dcterms:modified xsi:type="dcterms:W3CDTF">2021-12-09T06:26:29Z</dcterms:modified>
</cp:coreProperties>
</file>